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3.xml.rels" ContentType="application/vnd.openxmlformats-package.relationships+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presProps.xml" ContentType="application/vnd.openxmlformats-officedocument.presentationml.presProp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_rels/presentation.xml.rels" ContentType="application/vnd.openxmlformats-package.relationships+xml"/>
  <Override PartName="/ppt/media/image13.svg" ContentType="image/svg"/>
  <Override PartName="/ppt/media/image1.png" ContentType="image/png"/>
  <Override PartName="/ppt/media/image4.png" ContentType="image/png"/>
  <Override PartName="/ppt/media/image14.png" ContentType="image/png"/>
  <Override PartName="/ppt/media/image5.png" ContentType="image/png"/>
  <Override PartName="/ppt/media/image6.png" ContentType="image/png"/>
  <Override PartName="/ppt/media/image7.png" ContentType="image/png"/>
  <Override PartName="/ppt/media/image11.png" ContentType="image/png"/>
  <Override PartName="/ppt/media/image2.png" ContentType="image/png"/>
  <Override PartName="/ppt/media/image8.svg" ContentType="image/svg"/>
  <Override PartName="/ppt/media/image9.png" ContentType="image/png"/>
  <Override PartName="/ppt/media/image10.svg" ContentType="image/svg"/>
  <Override PartName="/ppt/media/image3.png" ContentType="image/png"/>
  <Override PartName="/ppt/media/image12.png" ContentType="image/png"/>
  <Override PartName="/ppt/notesMasters/_rels/notesMaster1.xml.rels" ContentType="application/vnd.openxmlformats-package.relationships+xml"/>
  <Override PartName="/ppt/notesMasters/notesMaster1.xml" ContentType="application/vnd.openxmlformats-officedocument.presentationml.notesMaster+xml"/>
  <Override PartName="/ppt/slideLayouts/_rels/slideLayout3.xml.rels" ContentType="application/vnd.openxmlformats-package.relationships+xml"/>
  <Override PartName="/ppt/slideLayouts/_rels/slideLayout2.xml.rels" ContentType="application/vnd.openxmlformats-package.relationships+xml"/>
  <Override PartName="/ppt/slideLayouts/_rels/slideLayout1.xml.rels" ContentType="application/vnd.openxmlformats-package.relationship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s/slide1.xml" ContentType="application/vnd.openxmlformats-officedocument.presentationml.slide+xml"/>
  <Override PartName="/ppt/slides/_rels/slide4.xml.rels" ContentType="application/vnd.openxmlformats-package.relationships+xml"/>
  <Override PartName="/ppt/slides/_rels/slide3.xml.rels" ContentType="application/vnd.openxmlformats-package.relationships+xml"/>
  <Override PartName="/ppt/slides/_rels/slide2.xml.rels" ContentType="application/vnd.openxmlformats-package.relationships+xml"/>
  <Override PartName="/ppt/slides/_rels/slide1.xml.rels" ContentType="application/vnd.openxmlformats-package.relationships+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notesSlides/_rels/notesSlide4.xml.rels" ContentType="application/vnd.openxmlformats-package.relationships+xml"/>
  <Override PartName="/ppt/notesSlides/notesSlide4.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50" r:id="rId3"/>
    <p:sldMasterId id="2147483652" r:id="rId4"/>
  </p:sldMasterIdLst>
  <p:notesMasterIdLst>
    <p:notesMasterId r:id="rId5"/>
  </p:notesMasterIdLst>
  <p:sldIdLst>
    <p:sldId id="256" r:id="rId6"/>
    <p:sldId id="257" r:id="rId7"/>
    <p:sldId id="258" r:id="rId8"/>
    <p:sldId id="259" r:id="rId9"/>
  </p:sldIdLst>
  <p:sldSz cx="12192000" cy="6858000"/>
  <p:notesSz cx="7559675" cy="10691813"/>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10" Type="http://schemas.openxmlformats.org/officeDocument/2006/relationships/presProps" Target="presProps.xml"/>
</Relationships>
</file>

<file path=ppt/notesMasters/_rels/notesMaster1.xml.rels><?xml version="1.0" encoding="UTF-8"?>
<Relationships xmlns="http://schemas.openxmlformats.org/package/2006/relationships"><Relationship Id="rId1" Type="http://schemas.openxmlformats.org/officeDocument/2006/relationships/theme" Target="../theme/theme4.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 name="PlaceHolder 1"/>
          <p:cNvSpPr>
            <a:spLocks noGrp="1"/>
          </p:cNvSpPr>
          <p:nvPr>
            <p:ph type="sldImg"/>
          </p:nvPr>
        </p:nvSpPr>
        <p:spPr>
          <a:xfrm>
            <a:off x="0" y="812520"/>
            <a:ext cx="0" cy="0"/>
          </a:xfrm>
          <a:prstGeom prst="rect">
            <a:avLst/>
          </a:prstGeom>
          <a:noFill/>
          <a:ln w="0">
            <a:noFill/>
          </a:ln>
        </p:spPr>
        <p:txBody>
          <a:bodyPr lIns="0" rIns="0" tIns="0" bIns="0" anchor="ctr">
            <a:noAutofit/>
          </a:bodyPr>
          <a:p>
            <a:pPr algn="ctr"/>
            <a:r>
              <a:rPr b="0" lang="en-GB" sz="4400" spc="-1" strike="noStrike">
                <a:solidFill>
                  <a:srgbClr val="000000"/>
                </a:solidFill>
                <a:latin typeface="Arial"/>
              </a:rPr>
              <a:t>Click to move the slide</a:t>
            </a:r>
            <a:endParaRPr b="0" lang="en-GB" sz="4400" spc="-1" strike="noStrike">
              <a:solidFill>
                <a:srgbClr val="000000"/>
              </a:solidFill>
              <a:latin typeface="Arial"/>
            </a:endParaRPr>
          </a:p>
        </p:txBody>
      </p:sp>
      <p:sp>
        <p:nvSpPr>
          <p:cNvPr id="12" name="PlaceHolder 2"/>
          <p:cNvSpPr>
            <a:spLocks noGrp="1"/>
          </p:cNvSpPr>
          <p:nvPr>
            <p:ph type="body"/>
          </p:nvPr>
        </p:nvSpPr>
        <p:spPr>
          <a:xfrm>
            <a:off x="756000" y="5078520"/>
            <a:ext cx="6047640" cy="4811040"/>
          </a:xfrm>
          <a:prstGeom prst="rect">
            <a:avLst/>
          </a:prstGeom>
          <a:noFill/>
          <a:ln w="0">
            <a:noFill/>
          </a:ln>
        </p:spPr>
        <p:txBody>
          <a:bodyPr lIns="0" rIns="0" tIns="0" bIns="0" anchor="t">
            <a:noAutofit/>
          </a:bodyPr>
          <a:p>
            <a:pPr marL="216000" indent="-216000">
              <a:buNone/>
            </a:pPr>
            <a:r>
              <a:rPr b="0" lang="en-GB" sz="2000" spc="-1" strike="noStrike">
                <a:solidFill>
                  <a:srgbClr val="000000"/>
                </a:solidFill>
                <a:latin typeface="Arial"/>
              </a:rPr>
              <a:t>Click to edit the notes format</a:t>
            </a:r>
            <a:endParaRPr b="0" lang="en-GB" sz="2000" spc="-1" strike="noStrike">
              <a:solidFill>
                <a:srgbClr val="000000"/>
              </a:solidFill>
              <a:latin typeface="Arial"/>
            </a:endParaRPr>
          </a:p>
        </p:txBody>
      </p:sp>
      <p:sp>
        <p:nvSpPr>
          <p:cNvPr id="13" name="PlaceHolder 3"/>
          <p:cNvSpPr>
            <a:spLocks noGrp="1"/>
          </p:cNvSpPr>
          <p:nvPr>
            <p:ph type="hdr"/>
          </p:nvPr>
        </p:nvSpPr>
        <p:spPr>
          <a:xfrm>
            <a:off x="0" y="0"/>
            <a:ext cx="3280680" cy="534240"/>
          </a:xfrm>
          <a:prstGeom prst="rect">
            <a:avLst/>
          </a:prstGeom>
          <a:noFill/>
          <a:ln w="0">
            <a:noFill/>
          </a:ln>
        </p:spPr>
        <p:txBody>
          <a:bodyPr lIns="0" rIns="0" tIns="0" bIns="0" anchor="t">
            <a:noAutofit/>
          </a:bodyPr>
          <a:p>
            <a:pPr indent="0">
              <a:buNone/>
            </a:pPr>
            <a:r>
              <a:rPr b="0" lang="en-GB" sz="1400" spc="-1" strike="noStrike">
                <a:solidFill>
                  <a:srgbClr val="000000"/>
                </a:solidFill>
                <a:latin typeface="Times New Roman"/>
              </a:rPr>
              <a:t>&lt;header&gt;</a:t>
            </a:r>
            <a:endParaRPr b="0" lang="en-GB" sz="1400" spc="-1" strike="noStrike">
              <a:solidFill>
                <a:srgbClr val="000000"/>
              </a:solidFill>
              <a:latin typeface="Times New Roman"/>
            </a:endParaRPr>
          </a:p>
        </p:txBody>
      </p:sp>
      <p:sp>
        <p:nvSpPr>
          <p:cNvPr id="14" name="PlaceHolder 4"/>
          <p:cNvSpPr>
            <a:spLocks noGrp="1"/>
          </p:cNvSpPr>
          <p:nvPr>
            <p:ph type="dt" idx="1"/>
          </p:nvPr>
        </p:nvSpPr>
        <p:spPr>
          <a:xfrm>
            <a:off x="4278960" y="0"/>
            <a:ext cx="3280680" cy="534240"/>
          </a:xfrm>
          <a:prstGeom prst="rect">
            <a:avLst/>
          </a:prstGeom>
          <a:noFill/>
          <a:ln w="0">
            <a:noFill/>
          </a:ln>
        </p:spPr>
        <p:txBody>
          <a:bodyPr lIns="0" rIns="0" tIns="0" bIns="0" anchor="t">
            <a:noAutofit/>
          </a:bodyPr>
          <a:lstStyle>
            <a:lvl1pPr indent="0" algn="r">
              <a:buNone/>
              <a:defRPr b="0" lang="en-GB" sz="1400" spc="-1" strike="noStrike">
                <a:solidFill>
                  <a:srgbClr val="000000"/>
                </a:solidFill>
                <a:latin typeface="Times New Roman"/>
              </a:defRPr>
            </a:lvl1pPr>
          </a:lstStyle>
          <a:p>
            <a:pPr indent="0" algn="r">
              <a:buNone/>
            </a:pPr>
            <a:r>
              <a:rPr b="0" lang="en-GB" sz="1400" spc="-1" strike="noStrike">
                <a:solidFill>
                  <a:srgbClr val="000000"/>
                </a:solidFill>
                <a:latin typeface="Times New Roman"/>
              </a:rPr>
              <a:t>&lt;date/time&gt;</a:t>
            </a:r>
            <a:endParaRPr b="0" lang="en-GB" sz="1400" spc="-1" strike="noStrike">
              <a:solidFill>
                <a:srgbClr val="000000"/>
              </a:solidFill>
              <a:latin typeface="Times New Roman"/>
            </a:endParaRPr>
          </a:p>
        </p:txBody>
      </p:sp>
      <p:sp>
        <p:nvSpPr>
          <p:cNvPr id="15" name="PlaceHolder 5"/>
          <p:cNvSpPr>
            <a:spLocks noGrp="1"/>
          </p:cNvSpPr>
          <p:nvPr>
            <p:ph type="ftr" idx="2"/>
          </p:nvPr>
        </p:nvSpPr>
        <p:spPr>
          <a:xfrm>
            <a:off x="0" y="10157400"/>
            <a:ext cx="3280680" cy="534240"/>
          </a:xfrm>
          <a:prstGeom prst="rect">
            <a:avLst/>
          </a:prstGeom>
          <a:noFill/>
          <a:ln w="0">
            <a:noFill/>
          </a:ln>
        </p:spPr>
        <p:txBody>
          <a:bodyPr lIns="0" rIns="0" tIns="0" bIns="0" anchor="b">
            <a:noAutofit/>
          </a:bodyPr>
          <a:lstStyle>
            <a:lvl1pPr indent="0">
              <a:buNone/>
              <a:defRPr b="0" lang="en-GB" sz="1400" spc="-1" strike="noStrike">
                <a:solidFill>
                  <a:srgbClr val="000000"/>
                </a:solidFill>
                <a:latin typeface="Times New Roman"/>
              </a:defRPr>
            </a:lvl1pPr>
          </a:lstStyle>
          <a:p>
            <a:pPr indent="0">
              <a:buNone/>
            </a:pPr>
            <a:r>
              <a:rPr b="0" lang="en-GB" sz="1400" spc="-1" strike="noStrike">
                <a:solidFill>
                  <a:srgbClr val="000000"/>
                </a:solidFill>
                <a:latin typeface="Times New Roman"/>
              </a:rPr>
              <a:t>&lt;footer&gt;</a:t>
            </a:r>
            <a:endParaRPr b="0" lang="en-GB" sz="1400" spc="-1" strike="noStrike">
              <a:solidFill>
                <a:srgbClr val="000000"/>
              </a:solidFill>
              <a:latin typeface="Times New Roman"/>
            </a:endParaRPr>
          </a:p>
        </p:txBody>
      </p:sp>
      <p:sp>
        <p:nvSpPr>
          <p:cNvPr id="16" name="PlaceHolder 6"/>
          <p:cNvSpPr>
            <a:spLocks noGrp="1"/>
          </p:cNvSpPr>
          <p:nvPr>
            <p:ph type="sldNum" idx="3"/>
          </p:nvPr>
        </p:nvSpPr>
        <p:spPr>
          <a:xfrm>
            <a:off x="4278960" y="10157400"/>
            <a:ext cx="3280680" cy="534240"/>
          </a:xfrm>
          <a:prstGeom prst="rect">
            <a:avLst/>
          </a:prstGeom>
          <a:noFill/>
          <a:ln w="0">
            <a:noFill/>
          </a:ln>
        </p:spPr>
        <p:txBody>
          <a:bodyPr lIns="0" rIns="0" tIns="0" bIns="0" anchor="b">
            <a:noAutofit/>
          </a:bodyPr>
          <a:lstStyle>
            <a:lvl1pPr indent="0" algn="r">
              <a:buNone/>
              <a:defRPr b="0" lang="en-GB" sz="1400" spc="-1" strike="noStrike">
                <a:solidFill>
                  <a:srgbClr val="000000"/>
                </a:solidFill>
                <a:latin typeface="Times New Roman"/>
              </a:defRPr>
            </a:lvl1pPr>
          </a:lstStyle>
          <a:p>
            <a:pPr indent="0" algn="r">
              <a:buNone/>
            </a:pPr>
            <a:fld id="{31726673-8EA1-409F-ADC2-1D63A15BAC07}" type="slidenum">
              <a:rPr b="0" lang="en-GB" sz="1400" spc="-1" strike="noStrike">
                <a:solidFill>
                  <a:srgbClr val="000000"/>
                </a:solidFill>
                <a:latin typeface="Times New Roman"/>
              </a:rPr>
              <a:t>&lt;number&gt;</a:t>
            </a:fld>
            <a:endParaRPr b="0" lang="en-GB"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
</Relationships>
</file>

<file path=ppt/notesSlides/notesSlide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0" name="PlaceHolder 1"/>
          <p:cNvSpPr>
            <a:spLocks noGrp="1"/>
          </p:cNvSpPr>
          <p:nvPr>
            <p:ph type="sldImg"/>
          </p:nvPr>
        </p:nvSpPr>
        <p:spPr>
          <a:xfrm>
            <a:off x="216000" y="812520"/>
            <a:ext cx="7126200" cy="4007880"/>
          </a:xfrm>
          <a:prstGeom prst="rect">
            <a:avLst/>
          </a:prstGeom>
          <a:ln w="0">
            <a:noFill/>
          </a:ln>
        </p:spPr>
      </p:sp>
      <p:sp>
        <p:nvSpPr>
          <p:cNvPr id="61" name="PlaceHolder 2"/>
          <p:cNvSpPr>
            <a:spLocks noGrp="1"/>
          </p:cNvSpPr>
          <p:nvPr>
            <p:ph type="body"/>
          </p:nvPr>
        </p:nvSpPr>
        <p:spPr>
          <a:xfrm>
            <a:off x="756000" y="5078520"/>
            <a:ext cx="6046560" cy="5382360"/>
          </a:xfrm>
          <a:prstGeom prst="rect">
            <a:avLst/>
          </a:prstGeom>
          <a:noFill/>
          <a:ln w="0">
            <a:noFill/>
          </a:ln>
        </p:spPr>
        <p:txBody>
          <a:bodyPr lIns="0" rIns="0" tIns="0" bIns="0" anchor="t">
            <a:noAutofit/>
          </a:bodyPr>
          <a:p>
            <a:pPr marL="216000" indent="-216000">
              <a:lnSpc>
                <a:spcPct val="100000"/>
              </a:lnSpc>
              <a:buNone/>
              <a:tabLst>
                <a:tab algn="l" pos="0"/>
              </a:tabLst>
            </a:pPr>
            <a:r>
              <a:rPr b="0" lang="en-GB" sz="2000" spc="-1" strike="noStrike">
                <a:solidFill>
                  <a:srgbClr val="000000"/>
                </a:solidFill>
                <a:latin typeface="Arial"/>
              </a:rPr>
              <a:t>Mind wandering is a phenomenon most of us are familiar with. It is characterized by a shift of attention away from what we are currently doing to interal thoughts, and has  a tendency to occur despite your best effort to stay focused on a task – for instance, thinking about food during an exam. </a:t>
            </a:r>
            <a:endParaRPr b="0" lang="en-GB" sz="2000" spc="-1" strike="noStrike">
              <a:solidFill>
                <a:srgbClr val="000000"/>
              </a:solidFill>
              <a:latin typeface="Arial"/>
            </a:endParaRPr>
          </a:p>
          <a:p>
            <a:pPr marL="216000" indent="-216000">
              <a:lnSpc>
                <a:spcPct val="100000"/>
              </a:lnSpc>
              <a:buNone/>
              <a:tabLst>
                <a:tab algn="l" pos="0"/>
              </a:tabLst>
            </a:pPr>
            <a:r>
              <a:rPr b="0" lang="en-GB" sz="2000" spc="-1" strike="noStrike">
                <a:solidFill>
                  <a:srgbClr val="000000"/>
                </a:solidFill>
                <a:latin typeface="Arial"/>
              </a:rPr>
              <a:t>It is still not entirely clear what causes us to mind wander, but a region in the front of the brain has been associated with mind wandering. To directly test whether this region is implicated in mind wandering, we decided to implicate this region, we </a:t>
            </a:r>
            <a:endParaRPr b="0" lang="en-GB" sz="2000" spc="-1" strike="noStrike">
              <a:solidFill>
                <a:srgbClr val="000000"/>
              </a:solidFill>
              <a:latin typeface="Arial"/>
            </a:endParaRPr>
          </a:p>
          <a:p>
            <a:pPr marL="216000" indent="-216000">
              <a:lnSpc>
                <a:spcPct val="100000"/>
              </a:lnSpc>
              <a:buNone/>
              <a:tabLst>
                <a:tab algn="l" pos="0"/>
              </a:tabLst>
            </a:pPr>
            <a:r>
              <a:rPr b="0" lang="en-GB" sz="2000" spc="-1" strike="noStrike">
                <a:solidFill>
                  <a:srgbClr val="000000"/>
                </a:solidFill>
                <a:latin typeface="Arial"/>
              </a:rPr>
              <a:t>- Used TMS </a:t>
            </a:r>
            <a:endParaRPr b="0" lang="en-GB" sz="2000" spc="-1" strike="noStrike">
              <a:solidFill>
                <a:srgbClr val="000000"/>
              </a:solidFill>
              <a:latin typeface="Arial"/>
            </a:endParaRPr>
          </a:p>
          <a:p>
            <a:pPr marL="216000" indent="-216000">
              <a:lnSpc>
                <a:spcPct val="100000"/>
              </a:lnSpc>
              <a:buNone/>
              <a:tabLst>
                <a:tab algn="l" pos="0"/>
              </a:tabLst>
            </a:pPr>
            <a:r>
              <a:rPr b="0" lang="en-GB" sz="2000" spc="-1" strike="noStrike">
                <a:solidFill>
                  <a:srgbClr val="000000"/>
                </a:solidFill>
                <a:latin typeface="Arial"/>
              </a:rPr>
              <a:t>- (boring) Attention task (making people MW) </a:t>
            </a:r>
            <a:endParaRPr b="0" lang="en-GB" sz="2000" spc="-1" strike="noStrike">
              <a:solidFill>
                <a:srgbClr val="000000"/>
              </a:solidFill>
              <a:latin typeface="Arial"/>
            </a:endParaRPr>
          </a:p>
          <a:p>
            <a:pPr marL="216000" indent="-216000">
              <a:lnSpc>
                <a:spcPct val="100000"/>
              </a:lnSpc>
              <a:buNone/>
              <a:tabLst>
                <a:tab algn="l" pos="0"/>
              </a:tabLst>
            </a:pPr>
            <a:r>
              <a:rPr b="0" lang="en-GB" sz="2000" spc="-1" strike="noStrike">
                <a:solidFill>
                  <a:srgbClr val="000000"/>
                </a:solidFill>
                <a:latin typeface="Arial"/>
              </a:rPr>
              <a:t>- double blinded within-subject crossover sham-controlled design</a:t>
            </a:r>
            <a:endParaRPr b="0" lang="en-GB" sz="2000" spc="-1" strike="noStrike">
              <a:solidFill>
                <a:srgbClr val="000000"/>
              </a:solidFill>
              <a:latin typeface="Arial"/>
            </a:endParaRPr>
          </a:p>
          <a:p>
            <a:pPr marL="216000" indent="-216000">
              <a:lnSpc>
                <a:spcPct val="100000"/>
              </a:lnSpc>
              <a:buNone/>
              <a:tabLst>
                <a:tab algn="l" pos="0"/>
              </a:tabLst>
            </a:pPr>
            <a:r>
              <a:rPr b="0" lang="en-GB" sz="2000" spc="-1" strike="noStrike">
                <a:solidFill>
                  <a:srgbClr val="000000"/>
                </a:solidFill>
                <a:latin typeface="Arial"/>
              </a:rPr>
              <a:t>- We found that real stimulation, compared to sham stimulation, indicated more MW, directily implicating the prefrontal cortex in Mwas</a:t>
            </a:r>
            <a:endParaRPr b="0" lang="en-GB" sz="2000" spc="-1" strike="noStrike">
              <a:solidFill>
                <a:srgbClr val="000000"/>
              </a:solidFill>
              <a:latin typeface="Arial"/>
            </a:endParaRPr>
          </a:p>
          <a:p>
            <a:pPr marL="216000" indent="-216000">
              <a:lnSpc>
                <a:spcPct val="100000"/>
              </a:lnSpc>
              <a:buNone/>
              <a:tabLst>
                <a:tab algn="l" pos="0"/>
              </a:tabLst>
            </a:pPr>
            <a:endParaRPr b="0" lang="en-GB" sz="2000" spc="-1" strike="noStrike">
              <a:solidFill>
                <a:srgbClr val="000000"/>
              </a:solidFill>
              <a:latin typeface="Arial"/>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3.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slide">
    <p:spTree>
      <p:nvGrpSpPr>
        <p:cNvPr id="1" name=""/>
        <p:cNvGrpSpPr/>
        <p:nvPr/>
      </p:nvGrpSpPr>
      <p:grpSpPr>
        <a:xfrm>
          <a:off x="0" y="0"/>
          <a:ext cx="0" cy="0"/>
          <a:chOff x="0" y="0"/>
          <a:chExt cx="0" cy="0"/>
        </a:xfrm>
      </p:grpSpPr>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presentation slide">
    <p:spTree>
      <p:nvGrpSpPr>
        <p:cNvPr id="1" name=""/>
        <p:cNvGrpSpPr/>
        <p:nvPr/>
      </p:nvGrpSpPr>
      <p:grpSpPr>
        <a:xfrm>
          <a:off x="0" y="0"/>
          <a:ext cx="0" cy="0"/>
          <a:chOff x="0" y="0"/>
          <a:chExt cx="0" cy="0"/>
        </a:xfrm>
      </p:grpSpPr>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 preserve="1">
  <p:cSld name="Default">
    <p:spTree>
      <p:nvGrpSpPr>
        <p:cNvPr id="1" name=""/>
        <p:cNvGrpSpPr/>
        <p:nvPr/>
      </p:nvGrpSpPr>
      <p:grpSpPr>
        <a:xfrm>
          <a:off x="0" y="0"/>
          <a:ext cx="0" cy="0"/>
          <a:chOff x="0" y="0"/>
          <a:chExt cx="0" cy="0"/>
        </a:xfrm>
      </p:grpSpPr>
      <p:sp>
        <p:nvSpPr>
          <p:cNvPr id="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10"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indent="0" algn="ctr">
              <a:buNone/>
            </a:pPr>
            <a:endParaRPr b="0" lang="en-GB" sz="3200" spc="-1" strike="noStrike">
              <a:solidFill>
                <a:srgbClr val="000000"/>
              </a:solidFill>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slideLayout" Target="../slideLayouts/slideLayout1.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2.png"/><Relationship Id="rId3" Type="http://schemas.openxmlformats.org/officeDocument/2006/relationships/slideLayout" Target="../slideLayouts/slideLayout2.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2.png"/><Relationship Id="rId3" Type="http://schemas.openxmlformats.org/officeDocument/2006/relationships/slideLayout" Target="../slideLayouts/slideLayout3.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0" name="Picture 4" descr=""/>
          <p:cNvPicPr/>
          <p:nvPr/>
        </p:nvPicPr>
        <p:blipFill>
          <a:blip r:embed="rId2"/>
          <a:stretch/>
        </p:blipFill>
        <p:spPr>
          <a:xfrm>
            <a:off x="0" y="0"/>
            <a:ext cx="12190680" cy="6856560"/>
          </a:xfrm>
          <a:prstGeom prst="rect">
            <a:avLst/>
          </a:prstGeom>
          <a:ln w="0">
            <a:noFill/>
          </a:ln>
        </p:spPr>
      </p:pic>
      <p:sp>
        <p:nvSpPr>
          <p:cNvPr id="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r>
              <a:rPr b="0" lang="en-GB" sz="4400" spc="-1" strike="noStrike">
                <a:solidFill>
                  <a:srgbClr val="000000"/>
                </a:solidFill>
                <a:latin typeface="Arial"/>
              </a:rPr>
              <a:t>Click to edit the title text format</a:t>
            </a:r>
            <a:endParaRPr b="0" lang="en-GB" sz="4400" spc="-1" strike="noStrike">
              <a:solidFill>
                <a:srgbClr val="000000"/>
              </a:solidFill>
              <a:latin typeface="Arial"/>
            </a:endParaRPr>
          </a:p>
        </p:txBody>
      </p:sp>
      <p:sp>
        <p:nvSpPr>
          <p:cNvPr id="2"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GB" sz="3200" spc="-1" strike="noStrike">
                <a:solidFill>
                  <a:srgbClr val="000000"/>
                </a:solidFill>
                <a:latin typeface="Arial"/>
              </a:rPr>
              <a:t>Click to edit the outline text format</a:t>
            </a:r>
            <a:endParaRPr b="0" lang="en-GB"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2800" spc="-1" strike="noStrike">
                <a:solidFill>
                  <a:srgbClr val="000000"/>
                </a:solidFill>
                <a:latin typeface="Arial"/>
              </a:rPr>
              <a:t>Second Outline Level</a:t>
            </a:r>
            <a:endParaRPr b="0" lang="en-GB"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2400" spc="-1" strike="noStrike">
                <a:solidFill>
                  <a:srgbClr val="000000"/>
                </a:solidFill>
                <a:latin typeface="Arial"/>
              </a:rPr>
              <a:t>Third Outline Level</a:t>
            </a:r>
            <a:endParaRPr b="0" lang="en-GB"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2000" spc="-1" strike="noStrike">
                <a:solidFill>
                  <a:srgbClr val="000000"/>
                </a:solidFill>
                <a:latin typeface="Arial"/>
              </a:rPr>
              <a:t>Fourth Outline Level</a:t>
            </a:r>
            <a:endParaRPr b="0" lang="en-GB"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2000" spc="-1" strike="noStrike">
                <a:solidFill>
                  <a:srgbClr val="000000"/>
                </a:solidFill>
                <a:latin typeface="Arial"/>
              </a:rPr>
              <a:t>Fifth Outline Level</a:t>
            </a:r>
            <a:endParaRPr b="0" lang="en-GB"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2000" spc="-1" strike="noStrike">
                <a:solidFill>
                  <a:srgbClr val="000000"/>
                </a:solidFill>
                <a:latin typeface="Arial"/>
              </a:rPr>
              <a:t>Sixth Outline Level</a:t>
            </a:r>
            <a:endParaRPr b="0" lang="en-GB"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2000" spc="-1" strike="noStrike">
                <a:solidFill>
                  <a:srgbClr val="000000"/>
                </a:solidFill>
                <a:latin typeface="Arial"/>
              </a:rPr>
              <a:t>Seventh Outline Level</a:t>
            </a:r>
            <a:endParaRPr b="0" lang="en-GB"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49" r:id="rId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3" name="Picture 1" descr=""/>
          <p:cNvPicPr/>
          <p:nvPr/>
        </p:nvPicPr>
        <p:blipFill>
          <a:blip r:embed="rId2"/>
          <a:stretch/>
        </p:blipFill>
        <p:spPr>
          <a:xfrm>
            <a:off x="-360" y="0"/>
            <a:ext cx="12257280" cy="6894000"/>
          </a:xfrm>
          <a:prstGeom prst="rect">
            <a:avLst/>
          </a:prstGeom>
          <a:ln w="0">
            <a:noFill/>
          </a:ln>
        </p:spPr>
      </p:pic>
      <p:sp>
        <p:nvSpPr>
          <p:cNvPr id="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r>
              <a:rPr b="0" lang="en-GB" sz="4400" spc="-1" strike="noStrike">
                <a:solidFill>
                  <a:srgbClr val="000000"/>
                </a:solidFill>
                <a:latin typeface="Arial"/>
              </a:rPr>
              <a:t>Click to edit the title text format</a:t>
            </a:r>
            <a:endParaRPr b="0" lang="en-GB" sz="4400" spc="-1" strike="noStrike">
              <a:solidFill>
                <a:srgbClr val="000000"/>
              </a:solidFill>
              <a:latin typeface="Arial"/>
            </a:endParaRPr>
          </a:p>
        </p:txBody>
      </p:sp>
      <p:sp>
        <p:nvSpPr>
          <p:cNvPr id="5"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GB" sz="3200" spc="-1" strike="noStrike">
                <a:solidFill>
                  <a:srgbClr val="000000"/>
                </a:solidFill>
                <a:latin typeface="Arial"/>
              </a:rPr>
              <a:t>Click to edit the outline text format</a:t>
            </a:r>
            <a:endParaRPr b="0" lang="en-GB"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2800" spc="-1" strike="noStrike">
                <a:solidFill>
                  <a:srgbClr val="000000"/>
                </a:solidFill>
                <a:latin typeface="Arial"/>
              </a:rPr>
              <a:t>Second Outline Level</a:t>
            </a:r>
            <a:endParaRPr b="0" lang="en-GB"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2400" spc="-1" strike="noStrike">
                <a:solidFill>
                  <a:srgbClr val="000000"/>
                </a:solidFill>
                <a:latin typeface="Arial"/>
              </a:rPr>
              <a:t>Third Outline Level</a:t>
            </a:r>
            <a:endParaRPr b="0" lang="en-GB"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2000" spc="-1" strike="noStrike">
                <a:solidFill>
                  <a:srgbClr val="000000"/>
                </a:solidFill>
                <a:latin typeface="Arial"/>
              </a:rPr>
              <a:t>Fourth Outline Level</a:t>
            </a:r>
            <a:endParaRPr b="0" lang="en-GB"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2000" spc="-1" strike="noStrike">
                <a:solidFill>
                  <a:srgbClr val="000000"/>
                </a:solidFill>
                <a:latin typeface="Arial"/>
              </a:rPr>
              <a:t>Fifth Outline Level</a:t>
            </a:r>
            <a:endParaRPr b="0" lang="en-GB"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2000" spc="-1" strike="noStrike">
                <a:solidFill>
                  <a:srgbClr val="000000"/>
                </a:solidFill>
                <a:latin typeface="Arial"/>
              </a:rPr>
              <a:t>Sixth Outline Level</a:t>
            </a:r>
            <a:endParaRPr b="0" lang="en-GB"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2000" spc="-1" strike="noStrike">
                <a:solidFill>
                  <a:srgbClr val="000000"/>
                </a:solidFill>
                <a:latin typeface="Arial"/>
              </a:rPr>
              <a:t>Seventh Outline Level</a:t>
            </a:r>
            <a:endParaRPr b="0" lang="en-GB"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51" r:id="rId3"/>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6" name="Picture 1" descr=""/>
          <p:cNvPicPr/>
          <p:nvPr/>
        </p:nvPicPr>
        <p:blipFill>
          <a:blip r:embed="rId2"/>
          <a:stretch/>
        </p:blipFill>
        <p:spPr>
          <a:xfrm>
            <a:off x="-360" y="0"/>
            <a:ext cx="12257280" cy="6894000"/>
          </a:xfrm>
          <a:prstGeom prst="rect">
            <a:avLst/>
          </a:prstGeom>
          <a:ln w="0">
            <a:noFill/>
          </a:ln>
        </p:spPr>
      </p:pic>
      <p:sp>
        <p:nvSpPr>
          <p:cNvPr id="7"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en-GB" sz="1800" spc="-1" strike="noStrike">
                <a:solidFill>
                  <a:srgbClr val="000000"/>
                </a:solidFill>
                <a:latin typeface="Arial"/>
              </a:rPr>
              <a:t>Click to edit the title text format</a:t>
            </a:r>
            <a:endParaRPr b="0" lang="en-GB" sz="1800" spc="-1" strike="noStrike">
              <a:solidFill>
                <a:srgbClr val="000000"/>
              </a:solidFill>
              <a:latin typeface="Arial"/>
            </a:endParaRPr>
          </a:p>
        </p:txBody>
      </p:sp>
      <p:sp>
        <p:nvSpPr>
          <p:cNvPr id="8"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GB" sz="3200" spc="-1" strike="noStrike">
                <a:solidFill>
                  <a:srgbClr val="000000"/>
                </a:solidFill>
                <a:latin typeface="Arial"/>
              </a:rPr>
              <a:t>Click to edit the outline text format</a:t>
            </a:r>
            <a:endParaRPr b="0" lang="en-GB"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2800" spc="-1" strike="noStrike">
                <a:solidFill>
                  <a:srgbClr val="000000"/>
                </a:solidFill>
                <a:latin typeface="Arial"/>
              </a:rPr>
              <a:t>Second Outline Level</a:t>
            </a:r>
            <a:endParaRPr b="0" lang="en-GB"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2400" spc="-1" strike="noStrike">
                <a:solidFill>
                  <a:srgbClr val="000000"/>
                </a:solidFill>
                <a:latin typeface="Arial"/>
              </a:rPr>
              <a:t>Third Outline Level</a:t>
            </a:r>
            <a:endParaRPr b="0" lang="en-GB"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2000" spc="-1" strike="noStrike">
                <a:solidFill>
                  <a:srgbClr val="000000"/>
                </a:solidFill>
                <a:latin typeface="Arial"/>
              </a:rPr>
              <a:t>Fourth Outline Level</a:t>
            </a:r>
            <a:endParaRPr b="0" lang="en-GB"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2000" spc="-1" strike="noStrike">
                <a:solidFill>
                  <a:srgbClr val="000000"/>
                </a:solidFill>
                <a:latin typeface="Arial"/>
              </a:rPr>
              <a:t>Fifth Outline Level</a:t>
            </a:r>
            <a:endParaRPr b="0" lang="en-GB"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2000" spc="-1" strike="noStrike">
                <a:solidFill>
                  <a:srgbClr val="000000"/>
                </a:solidFill>
                <a:latin typeface="Arial"/>
              </a:rPr>
              <a:t>Sixth Outline Level</a:t>
            </a:r>
            <a:endParaRPr b="0" lang="en-GB"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2000" spc="-1" strike="noStrike">
                <a:solidFill>
                  <a:srgbClr val="000000"/>
                </a:solidFill>
                <a:latin typeface="Arial"/>
              </a:rPr>
              <a:t>Seventh Outline Level</a:t>
            </a:r>
            <a:endParaRPr b="0" lang="en-GB"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53" r:id="rId3"/>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4.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4.png"/><Relationship Id="rId3" Type="http://schemas.openxmlformats.org/officeDocument/2006/relationships/image" Target="../media/image5.png"/><Relationship Id="rId4" Type="http://schemas.openxmlformats.org/officeDocument/2006/relationships/image" Target="../media/image5.png"/><Relationship Id="rId5" Type="http://schemas.openxmlformats.org/officeDocument/2006/relationships/image" Target="../media/image5.png"/><Relationship Id="rId6" Type="http://schemas.openxmlformats.org/officeDocument/2006/relationships/image" Target="../media/image5.png"/><Relationship Id="rId7" Type="http://schemas.openxmlformats.org/officeDocument/2006/relationships/image" Target="../media/image6.png"/><Relationship Id="rId8" Type="http://schemas.openxmlformats.org/officeDocument/2006/relationships/image" Target="../media/image7.png"/><Relationship Id="rId9" Type="http://schemas.openxmlformats.org/officeDocument/2006/relationships/image" Target="../media/image8.svg"/><Relationship Id="rId10" Type="http://schemas.openxmlformats.org/officeDocument/2006/relationships/image" Target="../media/image9.png"/><Relationship Id="rId11" Type="http://schemas.openxmlformats.org/officeDocument/2006/relationships/image" Target="../media/image10.svg"/><Relationship Id="rId12" Type="http://schemas.openxmlformats.org/officeDocument/2006/relationships/image" Target="../media/image11.png"/><Relationship Id="rId13" Type="http://schemas.openxmlformats.org/officeDocument/2006/relationships/image" Target="../media/image12.png"/><Relationship Id="rId14" Type="http://schemas.openxmlformats.org/officeDocument/2006/relationships/image" Target="../media/image13.svg"/><Relationship Id="rId15" Type="http://schemas.openxmlformats.org/officeDocument/2006/relationships/image" Target="../media/image3.png"/><Relationship Id="rId16" Type="http://schemas.openxmlformats.org/officeDocument/2006/relationships/image" Target="../media/image14.png"/><Relationship Id="rId17" Type="http://schemas.openxmlformats.org/officeDocument/2006/relationships/image" Target="../media/image14.png"/><Relationship Id="rId18" Type="http://schemas.openxmlformats.org/officeDocument/2006/relationships/image" Target="../media/image14.png"/><Relationship Id="rId19" Type="http://schemas.openxmlformats.org/officeDocument/2006/relationships/slideLayout" Target="../slideLayouts/slideLayout2.xml"/><Relationship Id="rId20" Type="http://schemas.openxmlformats.org/officeDocument/2006/relationships/notesSlide" Target="../notesSlides/notesSlide4.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 name="TextBox 1"/>
          <p:cNvSpPr/>
          <p:nvPr/>
        </p:nvSpPr>
        <p:spPr>
          <a:xfrm>
            <a:off x="305280" y="2573280"/>
            <a:ext cx="2948400" cy="179748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1" lang="en-GB" sz="2800" spc="-1" strike="noStrike">
                <a:solidFill>
                  <a:schemeClr val="lt1"/>
                </a:solidFill>
                <a:latin typeface="Agency FB"/>
                <a:ea typeface="DejaVu Sans"/>
              </a:rPr>
              <a:t>3-minute presentation challenge - Rules</a:t>
            </a:r>
            <a:endParaRPr b="0" lang="en-GB" sz="2800" spc="-1" strike="noStrike">
              <a:solidFill>
                <a:srgbClr val="000000"/>
              </a:solidFill>
              <a:latin typeface="Arial"/>
            </a:endParaRPr>
          </a:p>
        </p:txBody>
      </p:sp>
      <p:sp>
        <p:nvSpPr>
          <p:cNvPr id="18" name="TextBox 3"/>
          <p:cNvSpPr/>
          <p:nvPr/>
        </p:nvSpPr>
        <p:spPr>
          <a:xfrm>
            <a:off x="3906720" y="1443960"/>
            <a:ext cx="7201800" cy="3871800"/>
          </a:xfrm>
          <a:prstGeom prst="rect">
            <a:avLst/>
          </a:prstGeom>
          <a:noFill/>
          <a:ln w="0">
            <a:noFill/>
          </a:ln>
        </p:spPr>
        <p:style>
          <a:lnRef idx="0"/>
          <a:fillRef idx="0"/>
          <a:effectRef idx="0"/>
          <a:fontRef idx="minor"/>
        </p:style>
        <p:txBody>
          <a:bodyPr lIns="90000" rIns="90000" tIns="45000" bIns="45000" anchor="t">
            <a:spAutoFit/>
          </a:bodyPr>
          <a:p>
            <a:pPr marL="216000" indent="-216000" algn="just" defTabSz="914400">
              <a:lnSpc>
                <a:spcPct val="100000"/>
              </a:lnSpc>
              <a:spcBef>
                <a:spcPts val="751"/>
              </a:spcBef>
              <a:spcAft>
                <a:spcPts val="374"/>
              </a:spcAft>
              <a:buClr>
                <a:srgbClr val="363534"/>
              </a:buClr>
              <a:buFont typeface="OpenSymbol"/>
              <a:buAutoNum type="arabicPeriod"/>
            </a:pPr>
            <a:r>
              <a:rPr b="0" lang="en-GB" sz="1600" spc="-1" strike="noStrike">
                <a:solidFill>
                  <a:srgbClr val="363534"/>
                </a:solidFill>
                <a:latin typeface="Arial"/>
                <a:ea typeface="DejaVu Sans"/>
              </a:rPr>
              <a:t>Each presentation must be </a:t>
            </a:r>
            <a:r>
              <a:rPr b="1" lang="en-GB" sz="1600" spc="-1" strike="noStrike">
                <a:solidFill>
                  <a:srgbClr val="363534"/>
                </a:solidFill>
                <a:latin typeface="Arial"/>
                <a:ea typeface="DejaVu Sans"/>
              </a:rPr>
              <a:t>no longer than 3 minutes</a:t>
            </a:r>
            <a:r>
              <a:rPr b="0" lang="en-GB" sz="1600" spc="-1" strike="noStrike">
                <a:solidFill>
                  <a:srgbClr val="363534"/>
                </a:solidFill>
                <a:latin typeface="Arial"/>
                <a:ea typeface="DejaVu Sans"/>
              </a:rPr>
              <a:t>. Presentations will be stopped after 3 minutes.</a:t>
            </a:r>
            <a:endParaRPr b="0" lang="en-GB" sz="1600" spc="-1" strike="noStrike">
              <a:solidFill>
                <a:srgbClr val="000000"/>
              </a:solidFill>
              <a:latin typeface="Arial"/>
            </a:endParaRPr>
          </a:p>
          <a:p>
            <a:pPr marL="216000" indent="-216000" algn="just" defTabSz="914400">
              <a:lnSpc>
                <a:spcPct val="100000"/>
              </a:lnSpc>
              <a:spcBef>
                <a:spcPts val="751"/>
              </a:spcBef>
              <a:spcAft>
                <a:spcPts val="374"/>
              </a:spcAft>
              <a:buClr>
                <a:srgbClr val="363534"/>
              </a:buClr>
              <a:buFont typeface="OpenSymbol"/>
              <a:buAutoNum type="arabicPeriod"/>
            </a:pPr>
            <a:r>
              <a:rPr b="1" lang="en-GB" sz="1600" spc="-1" strike="noStrike">
                <a:solidFill>
                  <a:srgbClr val="363534"/>
                </a:solidFill>
                <a:latin typeface="Arial"/>
                <a:ea typeface="DejaVu Sans"/>
              </a:rPr>
              <a:t>One static PowerPoint slide</a:t>
            </a:r>
            <a:r>
              <a:rPr b="0" lang="en-GB" sz="1600" spc="-1" strike="noStrike">
                <a:solidFill>
                  <a:srgbClr val="363534"/>
                </a:solidFill>
                <a:latin typeface="Arial"/>
                <a:ea typeface="DejaVu Sans"/>
              </a:rPr>
              <a:t> is allowed. No transitions, animations, or builds.</a:t>
            </a:r>
            <a:endParaRPr b="0" lang="en-GB" sz="1600" spc="-1" strike="noStrike">
              <a:solidFill>
                <a:srgbClr val="000000"/>
              </a:solidFill>
              <a:latin typeface="Arial"/>
            </a:endParaRPr>
          </a:p>
          <a:p>
            <a:pPr marL="216000" indent="-216000" algn="just" defTabSz="914400">
              <a:lnSpc>
                <a:spcPct val="100000"/>
              </a:lnSpc>
              <a:spcBef>
                <a:spcPts val="751"/>
              </a:spcBef>
              <a:spcAft>
                <a:spcPts val="374"/>
              </a:spcAft>
              <a:buClr>
                <a:srgbClr val="363534"/>
              </a:buClr>
              <a:buFont typeface="OpenSymbol"/>
              <a:buAutoNum type="arabicPeriod"/>
            </a:pPr>
            <a:r>
              <a:rPr b="1" lang="en-GB" sz="1600" spc="-1" strike="noStrike">
                <a:solidFill>
                  <a:srgbClr val="363534"/>
                </a:solidFill>
                <a:latin typeface="Arial"/>
                <a:ea typeface="DejaVu Sans"/>
              </a:rPr>
              <a:t>No additional media</a:t>
            </a:r>
            <a:r>
              <a:rPr b="0" lang="en-GB" sz="1600" spc="-1" strike="noStrike">
                <a:solidFill>
                  <a:srgbClr val="363534"/>
                </a:solidFill>
                <a:latin typeface="Arial"/>
                <a:ea typeface="DejaVu Sans"/>
              </a:rPr>
              <a:t> (e.g., audio or video files) or </a:t>
            </a:r>
            <a:r>
              <a:rPr b="1" lang="en-GB" sz="1600" spc="-1" strike="noStrike">
                <a:solidFill>
                  <a:srgbClr val="363534"/>
                </a:solidFill>
                <a:latin typeface="Arial"/>
                <a:ea typeface="DejaVu Sans"/>
              </a:rPr>
              <a:t>props</a:t>
            </a:r>
            <a:r>
              <a:rPr b="0" lang="en-GB" sz="1600" spc="-1" strike="noStrike">
                <a:solidFill>
                  <a:srgbClr val="363534"/>
                </a:solidFill>
                <a:latin typeface="Arial"/>
                <a:ea typeface="DejaVu Sans"/>
              </a:rPr>
              <a:t> (e.g., equipment, costumes) are allowed.</a:t>
            </a:r>
            <a:endParaRPr b="0" lang="en-GB" sz="1600" spc="-1" strike="noStrike">
              <a:solidFill>
                <a:srgbClr val="000000"/>
              </a:solidFill>
              <a:latin typeface="Arial"/>
            </a:endParaRPr>
          </a:p>
          <a:p>
            <a:pPr marL="216000" indent="-216000" algn="just" defTabSz="914400">
              <a:lnSpc>
                <a:spcPct val="100000"/>
              </a:lnSpc>
              <a:spcBef>
                <a:spcPts val="751"/>
              </a:spcBef>
              <a:spcAft>
                <a:spcPts val="374"/>
              </a:spcAft>
              <a:buClr>
                <a:srgbClr val="363534"/>
              </a:buClr>
              <a:buFont typeface="OpenSymbol"/>
              <a:buAutoNum type="arabicPeriod"/>
            </a:pPr>
            <a:r>
              <a:rPr b="0" lang="en-GB" sz="1600" spc="-1" strike="noStrike">
                <a:solidFill>
                  <a:srgbClr val="363534"/>
                </a:solidFill>
                <a:latin typeface="Arial"/>
                <a:ea typeface="DejaVu Sans"/>
              </a:rPr>
              <a:t>The presentation must be delivered in </a:t>
            </a:r>
            <a:r>
              <a:rPr b="1" lang="en-GB" sz="1600" spc="-1" strike="noStrike">
                <a:solidFill>
                  <a:srgbClr val="363534"/>
                </a:solidFill>
                <a:latin typeface="Arial"/>
                <a:ea typeface="DejaVu Sans"/>
              </a:rPr>
              <a:t>spoken word only</a:t>
            </a:r>
            <a:r>
              <a:rPr b="0" lang="en-GB" sz="1600" spc="-1" strike="noStrike">
                <a:solidFill>
                  <a:srgbClr val="363534"/>
                </a:solidFill>
                <a:latin typeface="Arial"/>
                <a:ea typeface="DejaVu Sans"/>
              </a:rPr>
              <a:t> – no poetry, rapping, or singing.</a:t>
            </a:r>
            <a:endParaRPr b="0" lang="en-GB" sz="1600" spc="-1" strike="noStrike">
              <a:solidFill>
                <a:srgbClr val="000000"/>
              </a:solidFill>
              <a:latin typeface="Arial"/>
            </a:endParaRPr>
          </a:p>
          <a:p>
            <a:pPr marL="216000" indent="-216000" algn="just" defTabSz="914400">
              <a:lnSpc>
                <a:spcPct val="100000"/>
              </a:lnSpc>
              <a:spcBef>
                <a:spcPts val="751"/>
              </a:spcBef>
              <a:spcAft>
                <a:spcPts val="374"/>
              </a:spcAft>
              <a:buClr>
                <a:srgbClr val="363534"/>
              </a:buClr>
              <a:buFont typeface="OpenSymbol"/>
              <a:buAutoNum type="arabicPeriod"/>
            </a:pPr>
            <a:r>
              <a:rPr b="0" lang="en-GB" sz="1600" spc="-1" strike="noStrike">
                <a:solidFill>
                  <a:srgbClr val="363534"/>
                </a:solidFill>
                <a:latin typeface="Arial"/>
                <a:ea typeface="DejaVu Sans"/>
              </a:rPr>
              <a:t>Presentations should be delivered in </a:t>
            </a:r>
            <a:r>
              <a:rPr b="1" lang="en-GB" sz="1600" spc="-1" strike="noStrike">
                <a:solidFill>
                  <a:srgbClr val="363534"/>
                </a:solidFill>
                <a:latin typeface="Arial"/>
                <a:ea typeface="DejaVu Sans"/>
              </a:rPr>
              <a:t>English</a:t>
            </a:r>
            <a:r>
              <a:rPr b="0" lang="en-GB" sz="1600" spc="-1" strike="noStrike">
                <a:solidFill>
                  <a:srgbClr val="363534"/>
                </a:solidFill>
                <a:latin typeface="Arial"/>
                <a:ea typeface="DejaVu Sans"/>
              </a:rPr>
              <a:t>.</a:t>
            </a:r>
            <a:endParaRPr b="0" lang="en-GB" sz="1600" spc="-1" strike="noStrike">
              <a:solidFill>
                <a:srgbClr val="000000"/>
              </a:solidFill>
              <a:latin typeface="Arial"/>
            </a:endParaRPr>
          </a:p>
          <a:p>
            <a:pPr marL="216000" indent="-216000" algn="just" defTabSz="914400">
              <a:lnSpc>
                <a:spcPct val="100000"/>
              </a:lnSpc>
              <a:spcBef>
                <a:spcPts val="751"/>
              </a:spcBef>
              <a:spcAft>
                <a:spcPts val="374"/>
              </a:spcAft>
              <a:buClr>
                <a:srgbClr val="363534"/>
              </a:buClr>
              <a:buFont typeface="OpenSymbol"/>
              <a:buAutoNum type="arabicPeriod"/>
            </a:pPr>
            <a:r>
              <a:rPr b="0" lang="en-GB" sz="1600" spc="-1" strike="noStrike">
                <a:solidFill>
                  <a:srgbClr val="363534"/>
                </a:solidFill>
                <a:latin typeface="Arial"/>
                <a:ea typeface="DejaVu Sans"/>
              </a:rPr>
              <a:t>The content must be the presenter’s original research.</a:t>
            </a:r>
            <a:endParaRPr b="0" lang="en-GB" sz="1600" spc="-1" strike="noStrike">
              <a:solidFill>
                <a:srgbClr val="000000"/>
              </a:solidFill>
              <a:latin typeface="Arial"/>
            </a:endParaRPr>
          </a:p>
          <a:p>
            <a:pPr marL="216000" indent="-216000" algn="just" defTabSz="914400">
              <a:lnSpc>
                <a:spcPct val="100000"/>
              </a:lnSpc>
              <a:spcBef>
                <a:spcPts val="751"/>
              </a:spcBef>
              <a:spcAft>
                <a:spcPts val="374"/>
              </a:spcAft>
              <a:buClr>
                <a:srgbClr val="363534"/>
              </a:buClr>
              <a:buFont typeface="OpenSymbol"/>
              <a:buAutoNum type="arabicPeriod"/>
            </a:pPr>
            <a:r>
              <a:rPr b="0" lang="en-GB" sz="1600" spc="-1" strike="noStrike">
                <a:solidFill>
                  <a:srgbClr val="363534"/>
                </a:solidFill>
                <a:latin typeface="Arial"/>
                <a:ea typeface="DejaVu Sans"/>
              </a:rPr>
              <a:t>The aim is to make your research </a:t>
            </a:r>
            <a:r>
              <a:rPr b="1" lang="en-GB" sz="1600" spc="-1" strike="noStrike">
                <a:solidFill>
                  <a:srgbClr val="363534"/>
                </a:solidFill>
                <a:latin typeface="Arial"/>
                <a:ea typeface="DejaVu Sans"/>
              </a:rPr>
              <a:t>clear, engaging, and understandable to a non-specialist audience</a:t>
            </a:r>
            <a:r>
              <a:rPr b="0" lang="en-GB" sz="1600" spc="-1" strike="noStrike">
                <a:solidFill>
                  <a:srgbClr val="363534"/>
                </a:solidFill>
                <a:latin typeface="Arial"/>
                <a:ea typeface="DejaVu Sans"/>
              </a:rPr>
              <a:t>.</a:t>
            </a:r>
            <a:endParaRPr b="0" lang="en-GB" sz="16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 name="TextBox 1"/>
          <p:cNvSpPr/>
          <p:nvPr/>
        </p:nvSpPr>
        <p:spPr>
          <a:xfrm>
            <a:off x="305280" y="2573280"/>
            <a:ext cx="2948400" cy="179748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1" lang="en-GB" sz="2800" spc="-1" strike="noStrike">
                <a:solidFill>
                  <a:schemeClr val="lt1"/>
                </a:solidFill>
                <a:latin typeface="Agency FB"/>
                <a:ea typeface="DejaVu Sans"/>
              </a:rPr>
              <a:t>3-minute presentation challenge - Guidelines</a:t>
            </a:r>
            <a:endParaRPr b="0" lang="en-GB" sz="2800" spc="-1" strike="noStrike">
              <a:solidFill>
                <a:srgbClr val="000000"/>
              </a:solidFill>
              <a:latin typeface="Arial"/>
            </a:endParaRPr>
          </a:p>
        </p:txBody>
      </p:sp>
      <p:sp>
        <p:nvSpPr>
          <p:cNvPr id="20" name="TextBox 3"/>
          <p:cNvSpPr/>
          <p:nvPr/>
        </p:nvSpPr>
        <p:spPr>
          <a:xfrm>
            <a:off x="3906720" y="1443960"/>
            <a:ext cx="7201800" cy="2224440"/>
          </a:xfrm>
          <a:prstGeom prst="rect">
            <a:avLst/>
          </a:prstGeom>
          <a:noFill/>
          <a:ln w="0">
            <a:noFill/>
          </a:ln>
        </p:spPr>
        <p:style>
          <a:lnRef idx="0"/>
          <a:fillRef idx="0"/>
          <a:effectRef idx="0"/>
          <a:fontRef idx="minor"/>
        </p:style>
        <p:txBody>
          <a:bodyPr lIns="90000" rIns="90000" tIns="45000" bIns="45000" anchor="t">
            <a:spAutoFit/>
          </a:bodyPr>
          <a:p>
            <a:pPr marL="343080" indent="-343080" algn="just" defTabSz="914400">
              <a:lnSpc>
                <a:spcPct val="100000"/>
              </a:lnSpc>
              <a:spcBef>
                <a:spcPts val="751"/>
              </a:spcBef>
              <a:spcAft>
                <a:spcPts val="374"/>
              </a:spcAft>
              <a:buClr>
                <a:srgbClr val="000000"/>
              </a:buClr>
              <a:buFont typeface="OpenSymbol"/>
              <a:buAutoNum type="arabicPeriod"/>
            </a:pPr>
            <a:r>
              <a:rPr b="0" lang="en-GB" sz="1600" spc="-1" strike="noStrike">
                <a:solidFill>
                  <a:schemeClr val="dk1"/>
                </a:solidFill>
                <a:latin typeface="Arial"/>
                <a:ea typeface="DejaVu Sans"/>
              </a:rPr>
              <a:t>The presentation can have only </a:t>
            </a:r>
            <a:r>
              <a:rPr b="1" lang="en-GB" sz="1600" spc="-1" strike="noStrike">
                <a:solidFill>
                  <a:schemeClr val="dk1"/>
                </a:solidFill>
                <a:latin typeface="Arial"/>
                <a:ea typeface="DejaVu Sans"/>
              </a:rPr>
              <a:t>2 slides </a:t>
            </a:r>
            <a:r>
              <a:rPr b="0" lang="en-GB" sz="1600" spc="-1" strike="noStrike">
                <a:solidFill>
                  <a:schemeClr val="dk1"/>
                </a:solidFill>
                <a:latin typeface="Arial"/>
                <a:ea typeface="DejaVu Sans"/>
              </a:rPr>
              <a:t>– an Introduction slide and a research content slide</a:t>
            </a:r>
            <a:endParaRPr b="0" lang="en-GB" sz="1600" spc="-1" strike="noStrike">
              <a:solidFill>
                <a:srgbClr val="000000"/>
              </a:solidFill>
              <a:latin typeface="Arial"/>
            </a:endParaRPr>
          </a:p>
          <a:p>
            <a:pPr marL="343080" indent="-343080" algn="just" defTabSz="914400">
              <a:lnSpc>
                <a:spcPct val="100000"/>
              </a:lnSpc>
              <a:spcBef>
                <a:spcPts val="751"/>
              </a:spcBef>
              <a:spcAft>
                <a:spcPts val="374"/>
              </a:spcAft>
              <a:buClr>
                <a:srgbClr val="000000"/>
              </a:buClr>
              <a:buFont typeface="OpenSymbol"/>
              <a:buAutoNum type="arabicPeriod"/>
            </a:pPr>
            <a:r>
              <a:rPr b="0" lang="en-GB" sz="1600" spc="-1" strike="noStrike">
                <a:solidFill>
                  <a:schemeClr val="dk1"/>
                </a:solidFill>
                <a:latin typeface="Arial"/>
                <a:ea typeface="DejaVu Sans"/>
              </a:rPr>
              <a:t>Introduction slides should only have the </a:t>
            </a:r>
            <a:r>
              <a:rPr b="1" lang="en-GB" sz="1600" spc="-1" strike="noStrike">
                <a:solidFill>
                  <a:schemeClr val="dk1"/>
                </a:solidFill>
                <a:latin typeface="Arial"/>
                <a:ea typeface="DejaVu Sans"/>
              </a:rPr>
              <a:t>research title, your name and affiliation</a:t>
            </a:r>
            <a:endParaRPr b="0" lang="en-GB" sz="1600" spc="-1" strike="noStrike">
              <a:solidFill>
                <a:srgbClr val="000000"/>
              </a:solidFill>
              <a:latin typeface="Arial"/>
            </a:endParaRPr>
          </a:p>
          <a:p>
            <a:pPr marL="343080" indent="-343080" algn="just" defTabSz="914400">
              <a:lnSpc>
                <a:spcPct val="100000"/>
              </a:lnSpc>
              <a:spcBef>
                <a:spcPts val="751"/>
              </a:spcBef>
              <a:spcAft>
                <a:spcPts val="374"/>
              </a:spcAft>
              <a:buClr>
                <a:srgbClr val="000000"/>
              </a:buClr>
              <a:buFont typeface="OpenSymbol"/>
              <a:buAutoNum type="arabicPeriod"/>
            </a:pPr>
            <a:r>
              <a:rPr b="0" lang="en-GB" sz="1600" spc="-1" strike="noStrike">
                <a:solidFill>
                  <a:schemeClr val="dk1"/>
                </a:solidFill>
                <a:latin typeface="Arial"/>
                <a:ea typeface="DejaVu Sans"/>
              </a:rPr>
              <a:t>Research and presentation context on Slide 2</a:t>
            </a:r>
            <a:endParaRPr b="0" lang="en-GB" sz="1600" spc="-1" strike="noStrike">
              <a:solidFill>
                <a:srgbClr val="000000"/>
              </a:solidFill>
              <a:latin typeface="Arial"/>
            </a:endParaRPr>
          </a:p>
          <a:p>
            <a:pPr marL="343080" indent="-343080" algn="just" defTabSz="914400">
              <a:lnSpc>
                <a:spcPct val="100000"/>
              </a:lnSpc>
              <a:spcBef>
                <a:spcPts val="751"/>
              </a:spcBef>
              <a:spcAft>
                <a:spcPts val="374"/>
              </a:spcAft>
              <a:buClr>
                <a:srgbClr val="000000"/>
              </a:buClr>
              <a:buFont typeface="OpenSymbol"/>
              <a:buAutoNum type="arabicPeriod"/>
            </a:pPr>
            <a:r>
              <a:rPr b="0" lang="en-GB" sz="1600" spc="-1" strike="noStrike">
                <a:solidFill>
                  <a:schemeClr val="dk1"/>
                </a:solidFill>
                <a:latin typeface="Arial"/>
                <a:ea typeface="DejaVu Sans"/>
              </a:rPr>
              <a:t>You have to </a:t>
            </a:r>
            <a:r>
              <a:rPr b="1" lang="en-GB" sz="1600" spc="-1" strike="noStrike">
                <a:solidFill>
                  <a:schemeClr val="dk1"/>
                </a:solidFill>
                <a:latin typeface="Arial"/>
                <a:ea typeface="DejaVu Sans"/>
              </a:rPr>
              <a:t>follow the given template </a:t>
            </a:r>
            <a:r>
              <a:rPr b="0" lang="en-GB" sz="1600" spc="-1" strike="noStrike">
                <a:solidFill>
                  <a:schemeClr val="dk1"/>
                </a:solidFill>
                <a:latin typeface="Arial"/>
                <a:ea typeface="DejaVu Sans"/>
              </a:rPr>
              <a:t>and submit the presentation on </a:t>
            </a:r>
            <a:r>
              <a:rPr b="1" lang="en-GB" sz="1600" spc="-1" strike="noStrike">
                <a:solidFill>
                  <a:schemeClr val="dk1"/>
                </a:solidFill>
                <a:latin typeface="Arial"/>
                <a:ea typeface="DejaVu Sans"/>
              </a:rPr>
              <a:t>12</a:t>
            </a:r>
            <a:r>
              <a:rPr b="1" lang="en-GB" sz="1600" spc="-1" strike="noStrike" baseline="30000">
                <a:solidFill>
                  <a:schemeClr val="dk1"/>
                </a:solidFill>
                <a:latin typeface="Arial"/>
                <a:ea typeface="DejaVu Sans"/>
              </a:rPr>
              <a:t>th</a:t>
            </a:r>
            <a:r>
              <a:rPr b="1" lang="en-GB" sz="1600" spc="-1" strike="noStrike">
                <a:solidFill>
                  <a:schemeClr val="dk1"/>
                </a:solidFill>
                <a:latin typeface="Arial"/>
                <a:ea typeface="DejaVu Sans"/>
              </a:rPr>
              <a:t> May for screening.</a:t>
            </a:r>
            <a:endParaRPr b="0" lang="en-GB" sz="16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 name="TextBox 1"/>
          <p:cNvSpPr/>
          <p:nvPr/>
        </p:nvSpPr>
        <p:spPr>
          <a:xfrm>
            <a:off x="3849120" y="2475720"/>
            <a:ext cx="8209800" cy="943560"/>
          </a:xfrm>
          <a:prstGeom prst="rect">
            <a:avLst/>
          </a:prstGeom>
          <a:noFill/>
          <a:ln w="0">
            <a:noFill/>
          </a:ln>
        </p:spPr>
        <p:style>
          <a:lnRef idx="0"/>
          <a:fillRef idx="0"/>
          <a:effectRef idx="0"/>
          <a:fontRef idx="minor"/>
        </p:style>
        <p:txBody>
          <a:bodyPr wrap="none" lIns="90000" rIns="90000" tIns="45000" bIns="45000" anchor="t">
            <a:spAutoFit/>
          </a:bodyPr>
          <a:p>
            <a:pPr defTabSz="914400">
              <a:lnSpc>
                <a:spcPct val="100000"/>
              </a:lnSpc>
            </a:pPr>
            <a:r>
              <a:rPr b="1" lang="en-GB" sz="2800" spc="-1" strike="noStrike">
                <a:solidFill>
                  <a:schemeClr val="dk1"/>
                </a:solidFill>
                <a:latin typeface="Aptos"/>
                <a:ea typeface="DejaVu Sans"/>
              </a:rPr>
              <a:t>Increasing mind wandering with accelerated </a:t>
            </a:r>
            <a:endParaRPr b="0" lang="en-GB" sz="2800" spc="-1" strike="noStrike">
              <a:solidFill>
                <a:srgbClr val="000000"/>
              </a:solidFill>
              <a:latin typeface="Arial"/>
            </a:endParaRPr>
          </a:p>
          <a:p>
            <a:pPr defTabSz="914400">
              <a:lnSpc>
                <a:spcPct val="100000"/>
              </a:lnSpc>
            </a:pPr>
            <a:r>
              <a:rPr b="1" lang="en-GB" sz="2800" spc="-1" strike="noStrike">
                <a:solidFill>
                  <a:schemeClr val="dk1"/>
                </a:solidFill>
                <a:latin typeface="Aptos"/>
                <a:ea typeface="DejaVu Sans"/>
              </a:rPr>
              <a:t>intermittent theta burst stimulation</a:t>
            </a:r>
            <a:endParaRPr b="0" lang="en-GB" sz="2800" spc="-1" strike="noStrike">
              <a:solidFill>
                <a:srgbClr val="000000"/>
              </a:solidFill>
              <a:latin typeface="Arial"/>
            </a:endParaRPr>
          </a:p>
        </p:txBody>
      </p:sp>
      <p:sp>
        <p:nvSpPr>
          <p:cNvPr id="22" name="TextBox 2"/>
          <p:cNvSpPr/>
          <p:nvPr/>
        </p:nvSpPr>
        <p:spPr>
          <a:xfrm>
            <a:off x="4744800" y="3695760"/>
            <a:ext cx="5802120" cy="394560"/>
          </a:xfrm>
          <a:prstGeom prst="rect">
            <a:avLst/>
          </a:prstGeom>
          <a:noFill/>
          <a:ln w="0">
            <a:noFill/>
          </a:ln>
        </p:spPr>
        <p:style>
          <a:lnRef idx="0"/>
          <a:fillRef idx="0"/>
          <a:effectRef idx="0"/>
          <a:fontRef idx="minor"/>
        </p:style>
        <p:txBody>
          <a:bodyPr wrap="none" lIns="90000" rIns="90000" tIns="45000" bIns="45000" anchor="t">
            <a:spAutoFit/>
          </a:bodyPr>
          <a:p>
            <a:pPr defTabSz="914400">
              <a:lnSpc>
                <a:spcPct val="100000"/>
              </a:lnSpc>
            </a:pPr>
            <a:r>
              <a:rPr b="0" lang="en-GB" sz="2000" spc="-1" strike="noStrike">
                <a:solidFill>
                  <a:schemeClr val="dk1"/>
                </a:solidFill>
                <a:latin typeface="Aptos"/>
                <a:ea typeface="DejaVu Sans"/>
              </a:rPr>
              <a:t>Steffen Rygg Aasen, Department of Psychology</a:t>
            </a:r>
            <a:endParaRPr b="0" lang="en-GB" sz="20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3" name="" descr=""/>
          <p:cNvPicPr/>
          <p:nvPr/>
        </p:nvPicPr>
        <p:blipFill>
          <a:blip r:embed="rId1"/>
          <a:srcRect l="0" t="0" r="0" b="39809"/>
          <a:stretch/>
        </p:blipFill>
        <p:spPr>
          <a:xfrm>
            <a:off x="9080640" y="3060000"/>
            <a:ext cx="1593720" cy="1438560"/>
          </a:xfrm>
          <a:prstGeom prst="rect">
            <a:avLst/>
          </a:prstGeom>
          <a:ln w="0">
            <a:noFill/>
          </a:ln>
          <a:effectLst>
            <a:softEdge rad="203040"/>
          </a:effectLst>
        </p:spPr>
      </p:pic>
      <p:sp>
        <p:nvSpPr>
          <p:cNvPr id="24" name="TextBox 1"/>
          <p:cNvSpPr/>
          <p:nvPr/>
        </p:nvSpPr>
        <p:spPr>
          <a:xfrm>
            <a:off x="300960" y="-1214640"/>
            <a:ext cx="11579040" cy="516600"/>
          </a:xfrm>
          <a:prstGeom prst="rect">
            <a:avLst/>
          </a:prstGeom>
          <a:noFill/>
          <a:ln w="0">
            <a:noFill/>
          </a:ln>
        </p:spPr>
        <p:style>
          <a:lnRef idx="0"/>
          <a:fillRef idx="0"/>
          <a:effectRef idx="0"/>
          <a:fontRef idx="minor"/>
        </p:style>
        <p:txBody>
          <a:bodyPr wrap="none" lIns="90000" rIns="90000" tIns="45000" bIns="45000" anchor="t">
            <a:spAutoFit/>
          </a:bodyPr>
          <a:p>
            <a:pPr defTabSz="914400">
              <a:lnSpc>
                <a:spcPct val="100000"/>
              </a:lnSpc>
            </a:pPr>
            <a:r>
              <a:rPr b="1" lang="en-GB" sz="2800" spc="-1" strike="noStrike">
                <a:solidFill>
                  <a:schemeClr val="lt1"/>
                </a:solidFill>
                <a:latin typeface="Agency FB"/>
                <a:ea typeface="DejaVu Sans"/>
              </a:rPr>
              <a:t>Increasing mind wandering with non-invasive  brain stimulation</a:t>
            </a:r>
            <a:endParaRPr b="0" lang="en-GB" sz="2800" spc="-1" strike="noStrike">
              <a:solidFill>
                <a:srgbClr val="000000"/>
              </a:solidFill>
              <a:latin typeface="Arial"/>
            </a:endParaRPr>
          </a:p>
        </p:txBody>
      </p:sp>
      <p:pic>
        <p:nvPicPr>
          <p:cNvPr id="25" name="personMW" descr=""/>
          <p:cNvPicPr/>
          <p:nvPr/>
        </p:nvPicPr>
        <p:blipFill>
          <a:blip r:embed="rId2"/>
          <a:stretch/>
        </p:blipFill>
        <p:spPr>
          <a:xfrm flipH="1">
            <a:off x="-178920" y="972000"/>
            <a:ext cx="3358440" cy="5038920"/>
          </a:xfrm>
          <a:prstGeom prst="rect">
            <a:avLst/>
          </a:prstGeom>
          <a:ln w="0">
            <a:noFill/>
          </a:ln>
          <a:effectLst>
            <a:softEdge rad="343080"/>
          </a:effectLst>
        </p:spPr>
      </p:pic>
      <p:grpSp>
        <p:nvGrpSpPr>
          <p:cNvPr id="26" name="Results"/>
          <p:cNvGrpSpPr/>
          <p:nvPr/>
        </p:nvGrpSpPr>
        <p:grpSpPr>
          <a:xfrm>
            <a:off x="13273560" y="2225160"/>
            <a:ext cx="2925360" cy="3713760"/>
            <a:chOff x="13273560" y="2225160"/>
            <a:chExt cx="2925360" cy="3713760"/>
          </a:xfrm>
        </p:grpSpPr>
        <p:pic>
          <p:nvPicPr>
            <p:cNvPr id="27" name="" descr=""/>
            <p:cNvPicPr/>
            <p:nvPr/>
          </p:nvPicPr>
          <p:blipFill>
            <a:blip r:embed="rId3"/>
            <a:srcRect l="0" t="0" r="67110" b="0"/>
            <a:stretch/>
          </p:blipFill>
          <p:spPr>
            <a:xfrm>
              <a:off x="13273560" y="2377080"/>
              <a:ext cx="2925360" cy="3561840"/>
            </a:xfrm>
            <a:prstGeom prst="rect">
              <a:avLst/>
            </a:prstGeom>
            <a:ln w="0">
              <a:noFill/>
            </a:ln>
          </p:spPr>
        </p:pic>
        <p:pic>
          <p:nvPicPr>
            <p:cNvPr id="28" name="" descr=""/>
            <p:cNvPicPr/>
            <p:nvPr/>
          </p:nvPicPr>
          <p:blipFill>
            <a:blip r:embed="rId4"/>
            <a:srcRect l="90902" t="39125" r="441" b="56645"/>
            <a:stretch/>
          </p:blipFill>
          <p:spPr>
            <a:xfrm>
              <a:off x="13951440" y="2254320"/>
              <a:ext cx="766440" cy="147240"/>
            </a:xfrm>
            <a:prstGeom prst="rect">
              <a:avLst/>
            </a:prstGeom>
            <a:ln w="0">
              <a:noFill/>
            </a:ln>
          </p:spPr>
        </p:pic>
        <p:pic>
          <p:nvPicPr>
            <p:cNvPr id="29" name="" descr=""/>
            <p:cNvPicPr/>
            <p:nvPr/>
          </p:nvPicPr>
          <p:blipFill>
            <a:blip r:embed="rId5"/>
            <a:srcRect l="90902" t="45432" r="441" b="49168"/>
            <a:stretch/>
          </p:blipFill>
          <p:spPr>
            <a:xfrm>
              <a:off x="15258600" y="2242440"/>
              <a:ext cx="766440" cy="189360"/>
            </a:xfrm>
            <a:prstGeom prst="rect">
              <a:avLst/>
            </a:prstGeom>
            <a:ln w="0">
              <a:noFill/>
            </a:ln>
          </p:spPr>
        </p:pic>
        <p:pic>
          <p:nvPicPr>
            <p:cNvPr id="30" name="" descr=""/>
            <p:cNvPicPr/>
            <p:nvPr/>
          </p:nvPicPr>
          <p:blipFill>
            <a:blip r:embed="rId6"/>
            <a:srcRect l="90902" t="51002" r="2999" b="43205"/>
            <a:stretch/>
          </p:blipFill>
          <p:spPr>
            <a:xfrm>
              <a:off x="14718960" y="2225160"/>
              <a:ext cx="538560" cy="203040"/>
            </a:xfrm>
            <a:prstGeom prst="rect">
              <a:avLst/>
            </a:prstGeom>
            <a:ln w="0">
              <a:noFill/>
            </a:ln>
          </p:spPr>
        </p:pic>
      </p:grpSp>
      <p:grpSp>
        <p:nvGrpSpPr>
          <p:cNvPr id="31" name=""/>
          <p:cNvGrpSpPr/>
          <p:nvPr/>
        </p:nvGrpSpPr>
        <p:grpSpPr>
          <a:xfrm>
            <a:off x="3960000" y="2520000"/>
            <a:ext cx="2173680" cy="1978920"/>
            <a:chOff x="3960000" y="2520000"/>
            <a:chExt cx="2173680" cy="1978920"/>
          </a:xfrm>
        </p:grpSpPr>
        <p:pic>
          <p:nvPicPr>
            <p:cNvPr id="32" name="Bilde 30" descr=""/>
            <p:cNvPicPr/>
            <p:nvPr/>
          </p:nvPicPr>
          <p:blipFill>
            <a:blip r:embed="rId7"/>
            <a:stretch/>
          </p:blipFill>
          <p:spPr>
            <a:xfrm>
              <a:off x="3960000" y="2520000"/>
              <a:ext cx="2173680" cy="1978920"/>
            </a:xfrm>
            <a:prstGeom prst="rect">
              <a:avLst/>
            </a:prstGeom>
            <a:ln w="0">
              <a:noFill/>
            </a:ln>
          </p:spPr>
        </p:pic>
      </p:grpSp>
      <p:grpSp>
        <p:nvGrpSpPr>
          <p:cNvPr id="33" name="Gruppe 3"/>
          <p:cNvGrpSpPr/>
          <p:nvPr/>
        </p:nvGrpSpPr>
        <p:grpSpPr>
          <a:xfrm>
            <a:off x="11434680" y="4285800"/>
            <a:ext cx="1080" cy="707400"/>
            <a:chOff x="11434680" y="4285800"/>
            <a:chExt cx="1080" cy="707400"/>
          </a:xfrm>
        </p:grpSpPr>
        <p:cxnSp>
          <p:nvCxnSpPr>
            <p:cNvPr id="34" name="Straight Connector 47"/>
            <p:cNvCxnSpPr/>
            <p:nvPr/>
          </p:nvCxnSpPr>
          <p:spPr>
            <a:xfrm>
              <a:off x="11434680" y="4285800"/>
              <a:ext cx="1440" cy="707760"/>
            </a:xfrm>
            <a:prstGeom prst="straightConnector1">
              <a:avLst/>
            </a:prstGeom>
            <a:ln w="38160">
              <a:solidFill>
                <a:srgbClr val="ffffff"/>
              </a:solidFill>
              <a:miter/>
            </a:ln>
          </p:spPr>
        </p:cxnSp>
      </p:grpSp>
      <p:pic>
        <p:nvPicPr>
          <p:cNvPr id="35" name="Graphic 14" descr=""/>
          <p:cNvPicPr/>
          <p:nvPr/>
        </p:nvPicPr>
        <p:blipFill>
          <a:blip r:embed="rId8">
            <a:extLst>
              <a:ext uri="{96DAC541-7B7A-43D3-8B79-37D633B846F1}">
                <asvg:svgBlip xmlns:asvg="http://schemas.microsoft.com/office/drawing/2016/SVG/main" r:embed="rId9"/>
              </a:ext>
            </a:extLst>
          </a:blip>
          <a:stretch/>
        </p:blipFill>
        <p:spPr>
          <a:xfrm>
            <a:off x="3600000" y="5040000"/>
            <a:ext cx="1716480" cy="725760"/>
          </a:xfrm>
          <a:prstGeom prst="rect">
            <a:avLst/>
          </a:prstGeom>
          <a:ln w="0">
            <a:noFill/>
          </a:ln>
          <a:effectLst>
            <a:glow rad="38160">
              <a:srgbClr val="000000"/>
            </a:glow>
          </a:effectLst>
        </p:spPr>
      </p:pic>
      <p:pic>
        <p:nvPicPr>
          <p:cNvPr id="36" name="Graphic 2" descr=""/>
          <p:cNvPicPr/>
          <p:nvPr/>
        </p:nvPicPr>
        <p:blipFill>
          <a:blip r:embed="rId10">
            <a:extLst>
              <a:ext uri="{96DAC541-7B7A-43D3-8B79-37D633B846F1}">
                <asvg:svgBlip xmlns:asvg="http://schemas.microsoft.com/office/drawing/2016/SVG/main" r:embed="rId11"/>
              </a:ext>
            </a:extLst>
          </a:blip>
          <a:stretch/>
        </p:blipFill>
        <p:spPr>
          <a:xfrm rot="4200">
            <a:off x="3474360" y="589320"/>
            <a:ext cx="1742400" cy="1207080"/>
          </a:xfrm>
          <a:prstGeom prst="rect">
            <a:avLst/>
          </a:prstGeom>
          <a:ln w="0">
            <a:noFill/>
          </a:ln>
        </p:spPr>
      </p:pic>
      <p:cxnSp>
        <p:nvCxnSpPr>
          <p:cNvPr id="37" name="Straight Arrow Connector 1"/>
          <p:cNvCxnSpPr/>
          <p:nvPr/>
        </p:nvCxnSpPr>
        <p:spPr>
          <a:xfrm>
            <a:off x="4371840" y="1971720"/>
            <a:ext cx="1440" cy="830160"/>
          </a:xfrm>
          <a:prstGeom prst="straightConnector1">
            <a:avLst/>
          </a:prstGeom>
          <a:ln w="76320">
            <a:solidFill>
              <a:srgbClr val="000000"/>
            </a:solidFill>
            <a:miter/>
            <a:tailEnd len="med" type="triangle" w="med"/>
          </a:ln>
        </p:spPr>
      </p:cxnSp>
      <p:cxnSp>
        <p:nvCxnSpPr>
          <p:cNvPr id="38" name="Straight Arrow Connector 2"/>
          <p:cNvCxnSpPr/>
          <p:nvPr/>
        </p:nvCxnSpPr>
        <p:spPr>
          <a:xfrm flipH="1" flipV="1">
            <a:off x="4362120" y="4086360"/>
            <a:ext cx="11160" cy="677520"/>
          </a:xfrm>
          <a:prstGeom prst="straightConnector1">
            <a:avLst/>
          </a:prstGeom>
          <a:ln w="76320">
            <a:solidFill>
              <a:srgbClr val="000000"/>
            </a:solidFill>
            <a:miter/>
            <a:tailEnd len="med" type="triangle" w="med"/>
          </a:ln>
        </p:spPr>
      </p:cxnSp>
      <p:sp>
        <p:nvSpPr>
          <p:cNvPr id="39" name=""/>
          <p:cNvSpPr/>
          <p:nvPr/>
        </p:nvSpPr>
        <p:spPr>
          <a:xfrm rot="13550400">
            <a:off x="3111120" y="1775880"/>
            <a:ext cx="358920" cy="1011960"/>
          </a:xfrm>
          <a:prstGeom prst="downArrow">
            <a:avLst>
              <a:gd name="adj1" fmla="val 50000"/>
              <a:gd name="adj2" fmla="val 70350"/>
            </a:avLst>
          </a:prstGeom>
          <a:solidFill>
            <a:srgbClr val="000000"/>
          </a:solidFill>
          <a:ln w="29160">
            <a:solidFill>
              <a:srgbClr val="ffffff"/>
            </a:solidFill>
            <a:round/>
          </a:ln>
        </p:spPr>
        <p:style>
          <a:lnRef idx="0"/>
          <a:fillRef idx="0"/>
          <a:effectRef idx="0"/>
          <a:fontRef idx="minor"/>
        </p:style>
        <p:txBody>
          <a:bodyPr lIns="104400" rIns="104400" tIns="59400" bIns="59400" anchor="ctr">
            <a:noAutofit/>
          </a:bodyPr>
          <a:p>
            <a:pPr>
              <a:lnSpc>
                <a:spcPct val="100000"/>
              </a:lnSpc>
            </a:pPr>
            <a:endParaRPr b="0" lang="en-GB" sz="1800" spc="-1" strike="noStrike">
              <a:solidFill>
                <a:srgbClr val="ffffff"/>
              </a:solidFill>
              <a:latin typeface="Arial"/>
              <a:ea typeface="DejaVu Sans"/>
            </a:endParaRPr>
          </a:p>
        </p:txBody>
      </p:sp>
      <p:sp>
        <p:nvSpPr>
          <p:cNvPr id="40" name=""/>
          <p:cNvSpPr/>
          <p:nvPr/>
        </p:nvSpPr>
        <p:spPr>
          <a:xfrm rot="18718200">
            <a:off x="3187080" y="4157280"/>
            <a:ext cx="358920" cy="935640"/>
          </a:xfrm>
          <a:prstGeom prst="downArrow">
            <a:avLst>
              <a:gd name="adj1" fmla="val 50000"/>
              <a:gd name="adj2" fmla="val 65050"/>
            </a:avLst>
          </a:prstGeom>
          <a:solidFill>
            <a:srgbClr val="000000"/>
          </a:solidFill>
          <a:ln w="29160">
            <a:solidFill>
              <a:srgbClr val="ffffff"/>
            </a:solidFill>
            <a:round/>
          </a:ln>
        </p:spPr>
        <p:style>
          <a:lnRef idx="0"/>
          <a:fillRef idx="0"/>
          <a:effectRef idx="0"/>
          <a:fontRef idx="minor"/>
        </p:style>
        <p:txBody>
          <a:bodyPr lIns="104400" rIns="104400" tIns="59400" bIns="59400" anchor="ctr">
            <a:noAutofit/>
          </a:bodyPr>
          <a:p>
            <a:pPr>
              <a:lnSpc>
                <a:spcPct val="100000"/>
              </a:lnSpc>
            </a:pPr>
            <a:endParaRPr b="0" lang="en-GB" sz="1800" spc="-1" strike="noStrike">
              <a:solidFill>
                <a:srgbClr val="ffffff"/>
              </a:solidFill>
              <a:latin typeface="Arial"/>
              <a:ea typeface="DejaVu Sans"/>
            </a:endParaRPr>
          </a:p>
        </p:txBody>
      </p:sp>
      <p:grpSp>
        <p:nvGrpSpPr>
          <p:cNvPr id="41" name=""/>
          <p:cNvGrpSpPr/>
          <p:nvPr/>
        </p:nvGrpSpPr>
        <p:grpSpPr>
          <a:xfrm>
            <a:off x="6041160" y="2160000"/>
            <a:ext cx="3137760" cy="2431080"/>
            <a:chOff x="6041160" y="2160000"/>
            <a:chExt cx="3137760" cy="2431080"/>
          </a:xfrm>
        </p:grpSpPr>
        <p:grpSp>
          <p:nvGrpSpPr>
            <p:cNvPr id="42" name=""/>
            <p:cNvGrpSpPr/>
            <p:nvPr/>
          </p:nvGrpSpPr>
          <p:grpSpPr>
            <a:xfrm>
              <a:off x="6971760" y="2975760"/>
              <a:ext cx="2207160" cy="1615320"/>
              <a:chOff x="6971760" y="2975760"/>
              <a:chExt cx="2207160" cy="1615320"/>
            </a:xfrm>
          </p:grpSpPr>
          <p:sp>
            <p:nvSpPr>
              <p:cNvPr id="43" name="Rectangle 3"/>
              <p:cNvSpPr/>
              <p:nvPr/>
            </p:nvSpPr>
            <p:spPr>
              <a:xfrm>
                <a:off x="7196400" y="3149640"/>
                <a:ext cx="1742760" cy="1065240"/>
              </a:xfrm>
              <a:prstGeom prst="rect">
                <a:avLst/>
              </a:prstGeom>
              <a:solidFill>
                <a:schemeClr val="lt1">
                  <a:lumMod val="75000"/>
                </a:schemeClr>
              </a:solidFill>
              <a:ln w="12600">
                <a:solidFill>
                  <a:srgbClr val="bfbfbf"/>
                </a:solidFill>
                <a:miter/>
              </a:ln>
            </p:spPr>
            <p:style>
              <a:lnRef idx="0"/>
              <a:fillRef idx="0"/>
              <a:effectRef idx="0"/>
              <a:fontRef idx="minor"/>
            </p:style>
            <p:txBody>
              <a:bodyPr lIns="90000" rIns="90000" tIns="45000" bIns="45000" anchor="ctr">
                <a:noAutofit/>
              </a:bodyPr>
              <a:p>
                <a:pPr algn="ctr" defTabSz="914400">
                  <a:lnSpc>
                    <a:spcPct val="100000"/>
                  </a:lnSpc>
                </a:pPr>
                <a:r>
                  <a:rPr b="0" lang="nb-NO" sz="1000" spc="-1" strike="noStrike">
                    <a:solidFill>
                      <a:schemeClr val="dk1"/>
                    </a:solidFill>
                    <a:latin typeface="Arial"/>
                    <a:ea typeface="DejaVu Sans"/>
                  </a:rPr>
                  <a:t>+</a:t>
                </a:r>
                <a:endParaRPr b="0" lang="en-GB" sz="1000" spc="-1" strike="noStrike">
                  <a:solidFill>
                    <a:srgbClr val="000000"/>
                  </a:solidFill>
                  <a:latin typeface="Arial"/>
                </a:endParaRPr>
              </a:p>
            </p:txBody>
          </p:sp>
          <p:pic>
            <p:nvPicPr>
              <p:cNvPr id="44" name="" descr=""/>
              <p:cNvPicPr/>
              <p:nvPr/>
            </p:nvPicPr>
            <p:blipFill>
              <a:blip r:embed="rId12"/>
              <a:stretch/>
            </p:blipFill>
            <p:spPr>
              <a:xfrm>
                <a:off x="6971760" y="2975760"/>
                <a:ext cx="2207160" cy="1615320"/>
              </a:xfrm>
              <a:prstGeom prst="rect">
                <a:avLst/>
              </a:prstGeom>
              <a:ln w="0">
                <a:noFill/>
              </a:ln>
            </p:spPr>
          </p:pic>
        </p:grpSp>
        <p:grpSp>
          <p:nvGrpSpPr>
            <p:cNvPr id="45" name="Group 11"/>
            <p:cNvGrpSpPr/>
            <p:nvPr/>
          </p:nvGrpSpPr>
          <p:grpSpPr>
            <a:xfrm>
              <a:off x="6041160" y="2160000"/>
              <a:ext cx="2597760" cy="850680"/>
              <a:chOff x="6041160" y="2160000"/>
              <a:chExt cx="2597760" cy="850680"/>
            </a:xfrm>
          </p:grpSpPr>
          <p:sp>
            <p:nvSpPr>
              <p:cNvPr id="46" name="Speech Bubble: Rectangle 2"/>
              <p:cNvSpPr/>
              <p:nvPr/>
            </p:nvSpPr>
            <p:spPr>
              <a:xfrm>
                <a:off x="6154560" y="2160000"/>
                <a:ext cx="2422440" cy="850680"/>
              </a:xfrm>
              <a:prstGeom prst="wedgeRectCallout">
                <a:avLst>
                  <a:gd name="adj1" fmla="val -609"/>
                  <a:gd name="adj2" fmla="val 103345"/>
                </a:avLst>
              </a:prstGeom>
              <a:solidFill>
                <a:schemeClr val="lt1"/>
              </a:solidFill>
              <a:ln w="12600">
                <a:solidFill>
                  <a:srgbClr val="156082"/>
                </a:solidFill>
                <a:miter/>
              </a:ln>
            </p:spPr>
            <p:style>
              <a:lnRef idx="0"/>
              <a:fillRef idx="0"/>
              <a:effectRef idx="0"/>
              <a:fontRef idx="minor"/>
            </p:style>
            <p:txBody>
              <a:bodyPr lIns="90000" rIns="90000" tIns="45000" bIns="45000" anchor="ctr">
                <a:noAutofit/>
              </a:bodyPr>
              <a:p>
                <a:pPr>
                  <a:lnSpc>
                    <a:spcPct val="100000"/>
                  </a:lnSpc>
                </a:pPr>
                <a:endParaRPr b="0" lang="en-US" sz="1800" spc="-1" strike="noStrike">
                  <a:solidFill>
                    <a:schemeClr val="lt1"/>
                  </a:solidFill>
                  <a:latin typeface="Arial"/>
                  <a:ea typeface="DejaVu Sans"/>
                </a:endParaRPr>
              </a:p>
            </p:txBody>
          </p:sp>
          <p:sp>
            <p:nvSpPr>
              <p:cNvPr id="47" name="TextBox 5"/>
              <p:cNvSpPr/>
              <p:nvPr/>
            </p:nvSpPr>
            <p:spPr>
              <a:xfrm>
                <a:off x="6041160" y="2203560"/>
                <a:ext cx="2597760" cy="730080"/>
              </a:xfrm>
              <a:prstGeom prst="rect">
                <a:avLst/>
              </a:prstGeom>
              <a:noFill/>
              <a:ln w="0">
                <a:noFill/>
              </a:ln>
            </p:spPr>
            <p:style>
              <a:lnRef idx="0"/>
              <a:fillRef idx="0"/>
              <a:effectRef idx="0"/>
              <a:fontRef idx="minor"/>
            </p:style>
            <p:txBody>
              <a:bodyPr lIns="90000" rIns="90000" tIns="45000" bIns="45000" anchor="t">
                <a:spAutoFit/>
              </a:bodyPr>
              <a:p>
                <a:pPr marL="180000" defTabSz="914400">
                  <a:lnSpc>
                    <a:spcPct val="100000"/>
                  </a:lnSpc>
                  <a:spcBef>
                    <a:spcPts val="1199"/>
                  </a:spcBef>
                  <a:spcAft>
                    <a:spcPts val="1199"/>
                  </a:spcAft>
                </a:pPr>
                <a:r>
                  <a:rPr b="0" lang="en-US" sz="1400" spc="-1" strike="noStrike">
                    <a:solidFill>
                      <a:srgbClr val="263947"/>
                    </a:solidFill>
                    <a:latin typeface="Open Sans"/>
                    <a:ea typeface="DejaVu Sans"/>
                  </a:rPr>
                  <a:t>To what degree were you focused on the task just before this question?</a:t>
                </a:r>
                <a:endParaRPr b="0" lang="en-GB" sz="1400" spc="-1" strike="noStrike">
                  <a:solidFill>
                    <a:srgbClr val="000000"/>
                  </a:solidFill>
                  <a:latin typeface="Arial"/>
                </a:endParaRPr>
              </a:p>
            </p:txBody>
          </p:sp>
        </p:grpSp>
        <p:pic>
          <p:nvPicPr>
            <p:cNvPr id="48" name="Graphic 25" descr="Exclamation mark with solid fill"/>
            <p:cNvPicPr/>
            <p:nvPr/>
          </p:nvPicPr>
          <p:blipFill>
            <a:blip r:embed="rId13">
              <a:extLst>
                <a:ext uri="{96DAC541-7B7A-43D3-8B79-37D633B846F1}">
                  <asvg:svgBlip xmlns:asvg="http://schemas.microsoft.com/office/drawing/2016/SVG/main" r:embed="rId14"/>
                </a:ext>
              </a:extLst>
            </a:blip>
            <a:stretch/>
          </p:blipFill>
          <p:spPr>
            <a:xfrm>
              <a:off x="7846560" y="2520000"/>
              <a:ext cx="1233000" cy="1233000"/>
            </a:xfrm>
            <a:prstGeom prst="rect">
              <a:avLst/>
            </a:prstGeom>
            <a:ln w="0">
              <a:noFill/>
            </a:ln>
          </p:spPr>
        </p:pic>
      </p:grpSp>
      <p:cxnSp>
        <p:nvCxnSpPr>
          <p:cNvPr id="49" name="Straight Arrow Connector 3"/>
          <p:cNvCxnSpPr/>
          <p:nvPr/>
        </p:nvCxnSpPr>
        <p:spPr>
          <a:xfrm>
            <a:off x="5523840" y="5341320"/>
            <a:ext cx="3492360" cy="10800"/>
          </a:xfrm>
          <a:prstGeom prst="straightConnector1">
            <a:avLst/>
          </a:prstGeom>
          <a:ln w="76320">
            <a:solidFill>
              <a:srgbClr val="000000"/>
            </a:solidFill>
            <a:miter/>
            <a:tailEnd len="med" type="triangle" w="med"/>
          </a:ln>
        </p:spPr>
      </p:cxnSp>
      <p:cxnSp>
        <p:nvCxnSpPr>
          <p:cNvPr id="50" name="Straight Arrow Connector 4"/>
          <p:cNvCxnSpPr/>
          <p:nvPr/>
        </p:nvCxnSpPr>
        <p:spPr>
          <a:xfrm flipV="1">
            <a:off x="5400000" y="1247040"/>
            <a:ext cx="2533320" cy="30240"/>
          </a:xfrm>
          <a:prstGeom prst="straightConnector1">
            <a:avLst/>
          </a:prstGeom>
          <a:ln w="76320">
            <a:solidFill>
              <a:srgbClr val="000000"/>
            </a:solidFill>
            <a:miter/>
            <a:tailEnd len="med" type="triangle" w="med"/>
          </a:ln>
        </p:spPr>
      </p:cxnSp>
      <p:sp>
        <p:nvSpPr>
          <p:cNvPr id="51" name="TextBox 4"/>
          <p:cNvSpPr/>
          <p:nvPr/>
        </p:nvSpPr>
        <p:spPr>
          <a:xfrm>
            <a:off x="1352160" y="6660000"/>
            <a:ext cx="2260440" cy="242280"/>
          </a:xfrm>
          <a:prstGeom prst="rect">
            <a:avLst/>
          </a:prstGeom>
          <a:noFill/>
          <a:ln w="0">
            <a:noFill/>
          </a:ln>
        </p:spPr>
        <p:style>
          <a:lnRef idx="0"/>
          <a:fillRef idx="0"/>
          <a:effectRef idx="0"/>
          <a:fontRef idx="minor"/>
        </p:style>
        <p:txBody>
          <a:bodyPr wrap="none" lIns="90000" rIns="90000" tIns="45000" bIns="45000" anchor="t">
            <a:spAutoFit/>
          </a:bodyPr>
          <a:p>
            <a:pPr defTabSz="914400">
              <a:lnSpc>
                <a:spcPct val="100000"/>
              </a:lnSpc>
            </a:pPr>
            <a:r>
              <a:rPr b="0" i="1" lang="en-GB" sz="1000" spc="-1" strike="noStrike">
                <a:solidFill>
                  <a:srgbClr val="000000"/>
                </a:solidFill>
                <a:latin typeface="Agency FB"/>
                <a:ea typeface="DejaVu Sans"/>
              </a:rPr>
              <a:t>Illustrations from pixabay &amp; ChatGPT</a:t>
            </a:r>
            <a:endParaRPr b="0" lang="en-GB" sz="1000" spc="-1" strike="noStrike">
              <a:solidFill>
                <a:srgbClr val="000000"/>
              </a:solidFill>
              <a:latin typeface="Arial"/>
            </a:endParaRPr>
          </a:p>
        </p:txBody>
      </p:sp>
      <p:pic>
        <p:nvPicPr>
          <p:cNvPr id="52" name="" descr=""/>
          <p:cNvPicPr/>
          <p:nvPr/>
        </p:nvPicPr>
        <p:blipFill>
          <a:blip r:embed="rId15"/>
          <a:srcRect l="0" t="0" r="0" b="39809"/>
          <a:stretch/>
        </p:blipFill>
        <p:spPr>
          <a:xfrm>
            <a:off x="9080640" y="2785320"/>
            <a:ext cx="1898280" cy="1713600"/>
          </a:xfrm>
          <a:prstGeom prst="rect">
            <a:avLst/>
          </a:prstGeom>
          <a:ln w="0">
            <a:noFill/>
          </a:ln>
          <a:effectLst>
            <a:softEdge rad="139680"/>
          </a:effectLst>
        </p:spPr>
      </p:pic>
      <p:grpSp>
        <p:nvGrpSpPr>
          <p:cNvPr id="53" name=""/>
          <p:cNvGrpSpPr/>
          <p:nvPr/>
        </p:nvGrpSpPr>
        <p:grpSpPr>
          <a:xfrm>
            <a:off x="7261920" y="-854640"/>
            <a:ext cx="5589000" cy="4498920"/>
            <a:chOff x="7261920" y="-854640"/>
            <a:chExt cx="5589000" cy="4498920"/>
          </a:xfrm>
        </p:grpSpPr>
        <p:sp>
          <p:nvSpPr>
            <p:cNvPr id="54" name=""/>
            <p:cNvSpPr/>
            <p:nvPr/>
          </p:nvSpPr>
          <p:spPr>
            <a:xfrm>
              <a:off x="8578080" y="-360000"/>
              <a:ext cx="3120840" cy="2878920"/>
            </a:xfrm>
            <a:prstGeom prst="cloudCallout">
              <a:avLst>
                <a:gd name="adj1" fmla="val -5944"/>
                <a:gd name="adj2" fmla="val 76370"/>
              </a:avLst>
            </a:prstGeom>
            <a:solidFill>
              <a:srgbClr val="fff0d3"/>
            </a:solidFill>
            <a:ln w="38160">
              <a:solidFill>
                <a:srgbClr val="000000"/>
              </a:solidFill>
              <a:round/>
            </a:ln>
          </p:spPr>
          <p:style>
            <a:lnRef idx="0"/>
            <a:fillRef idx="0"/>
            <a:effectRef idx="0"/>
            <a:fontRef idx="minor"/>
          </p:style>
          <p:txBody>
            <a:bodyPr lIns="108720" rIns="108720" tIns="63720" bIns="63720" anchor="ctr">
              <a:noAutofit/>
            </a:bodyPr>
            <a:p>
              <a:pPr>
                <a:lnSpc>
                  <a:spcPct val="100000"/>
                </a:lnSpc>
              </a:pPr>
              <a:endParaRPr b="0" lang="en-GB" sz="1800" spc="-1" strike="noStrike">
                <a:solidFill>
                  <a:srgbClr val="000000"/>
                </a:solidFill>
                <a:latin typeface="Arial"/>
                <a:ea typeface="DejaVu Sans"/>
              </a:endParaRPr>
            </a:p>
          </p:txBody>
        </p:sp>
        <p:pic>
          <p:nvPicPr>
            <p:cNvPr id="55" name="" descr=""/>
            <p:cNvPicPr/>
            <p:nvPr/>
          </p:nvPicPr>
          <p:blipFill>
            <a:blip r:embed="rId16"/>
            <a:stretch/>
          </p:blipFill>
          <p:spPr>
            <a:xfrm>
              <a:off x="7261920" y="-854640"/>
              <a:ext cx="5589000" cy="4498920"/>
            </a:xfrm>
            <a:prstGeom prst="rect">
              <a:avLst/>
            </a:prstGeom>
            <a:ln w="0">
              <a:noFill/>
            </a:ln>
          </p:spPr>
        </p:pic>
      </p:grpSp>
      <p:pic>
        <p:nvPicPr>
          <p:cNvPr id="56" name="" descr=""/>
          <p:cNvPicPr/>
          <p:nvPr/>
        </p:nvPicPr>
        <p:blipFill>
          <a:blip r:embed="rId17"/>
          <a:stretch/>
        </p:blipFill>
        <p:spPr>
          <a:xfrm>
            <a:off x="9007920" y="4264560"/>
            <a:ext cx="2905560" cy="2338920"/>
          </a:xfrm>
          <a:prstGeom prst="rect">
            <a:avLst/>
          </a:prstGeom>
          <a:ln w="0">
            <a:noFill/>
          </a:ln>
        </p:spPr>
      </p:pic>
      <p:grpSp>
        <p:nvGrpSpPr>
          <p:cNvPr id="57" name=""/>
          <p:cNvGrpSpPr/>
          <p:nvPr/>
        </p:nvGrpSpPr>
        <p:grpSpPr>
          <a:xfrm>
            <a:off x="8915400" y="4264200"/>
            <a:ext cx="3085560" cy="2484000"/>
            <a:chOff x="8915400" y="4264200"/>
            <a:chExt cx="3085560" cy="2484000"/>
          </a:xfrm>
        </p:grpSpPr>
        <p:sp>
          <p:nvSpPr>
            <p:cNvPr id="58" name=""/>
            <p:cNvSpPr/>
            <p:nvPr/>
          </p:nvSpPr>
          <p:spPr>
            <a:xfrm>
              <a:off x="9540000" y="4500000"/>
              <a:ext cx="1978920" cy="1798920"/>
            </a:xfrm>
            <a:prstGeom prst="cloudCallout">
              <a:avLst>
                <a:gd name="adj1" fmla="val -17370"/>
                <a:gd name="adj2" fmla="val -72814"/>
              </a:avLst>
            </a:prstGeom>
            <a:solidFill>
              <a:srgbClr val="fff0d3"/>
            </a:solidFill>
            <a:ln w="38160">
              <a:solidFill>
                <a:srgbClr val="00000b"/>
              </a:solidFill>
              <a:round/>
            </a:ln>
          </p:spPr>
          <p:style>
            <a:lnRef idx="0"/>
            <a:fillRef idx="0"/>
            <a:effectRef idx="0"/>
            <a:fontRef idx="minor"/>
          </p:style>
          <p:txBody>
            <a:bodyPr lIns="109080" rIns="109080" tIns="64080" bIns="64080" anchor="ctr">
              <a:noAutofit/>
            </a:bodyPr>
            <a:p>
              <a:pPr algn="ctr">
                <a:lnSpc>
                  <a:spcPct val="100000"/>
                </a:lnSpc>
              </a:pPr>
              <a:endParaRPr b="0" lang="en-GB" sz="1800" spc="-1" strike="noStrike">
                <a:solidFill>
                  <a:srgbClr val="000000"/>
                </a:solidFill>
                <a:latin typeface="Arial"/>
                <a:ea typeface="DejaVu Sans"/>
              </a:endParaRPr>
            </a:p>
          </p:txBody>
        </p:sp>
        <p:pic>
          <p:nvPicPr>
            <p:cNvPr id="59" name="" descr=""/>
            <p:cNvPicPr/>
            <p:nvPr/>
          </p:nvPicPr>
          <p:blipFill>
            <a:blip r:embed="rId18"/>
            <a:stretch/>
          </p:blipFill>
          <p:spPr>
            <a:xfrm>
              <a:off x="8915400" y="4264200"/>
              <a:ext cx="3085560" cy="2484000"/>
            </a:xfrm>
            <a:prstGeom prst="rect">
              <a:avLst/>
            </a:prstGeom>
            <a:ln w="0">
              <a:noFill/>
            </a:ln>
          </p:spPr>
        </p:pic>
      </p:gr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4.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docProps/app.xml><?xml version="1.0" encoding="utf-8"?>
<Properties xmlns="http://schemas.openxmlformats.org/officeDocument/2006/extended-properties" xmlns:vt="http://schemas.openxmlformats.org/officeDocument/2006/docPropsVTypes">
  <Template/>
  <TotalTime>1776</TotalTime>
  <Application>LibreOffice/24.2.7.2$Linux_X86_64 LibreOffice_project/420$Build-2</Application>
  <AppVersion>15.0000</AppVersion>
  <Company>UiT The Arctic University of Norway</Company>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2025-04-30T10:12:12Z</dcterms:created>
  <dc:creator>Shemin Sagaria</dc:creator>
  <dc:description/>
  <dc:language>en-GB</dc:language>
  <cp:lastModifiedBy>Steffen Aasen</cp:lastModifiedBy>
  <dcterms:modified xsi:type="dcterms:W3CDTF">2025-05-10T12:57:35Z</dcterms:modified>
  <cp:revision>12</cp:revision>
  <dc:subject/>
  <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PresentationFormat">
    <vt:lpwstr>Widescreen</vt:lpwstr>
  </property>
  <property fmtid="{D5CDD505-2E9C-101B-9397-08002B2CF9AE}" pid="3" name="Slides">
    <vt:r8>4</vt:r8>
  </property>
</Properties>
</file>